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9" r:id="rId5"/>
    <p:sldId id="335" r:id="rId6"/>
    <p:sldId id="337" r:id="rId7"/>
    <p:sldId id="338" r:id="rId8"/>
    <p:sldId id="341" r:id="rId9"/>
    <p:sldId id="343" r:id="rId10"/>
    <p:sldId id="344" r:id="rId11"/>
    <p:sldId id="290" r:id="rId12"/>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FC0825-D0CD-CB91-A34F-C23039C9B419}" name="Chris Buckley" initials="CB" userId="S::chris.buckley@brands2life.com::ae258bbc-2064-4995-bff2-9c8fc9a60edb" providerId="AD"/>
  <p188:author id="{A9598BB8-8EE7-16C7-CD69-AFCF2A04CEE5}" name="Alenka Ward" initials="AW" userId="S::Alenka.Ward@coopervision.co.uk::3b46e578-b2d6-40b6-b4a9-268488d1b4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A43"/>
    <a:srgbClr val="6C2196"/>
    <a:srgbClr val="005CAB"/>
    <a:srgbClr val="636466"/>
    <a:srgbClr val="18B6D0"/>
    <a:srgbClr val="FFFFFF"/>
    <a:srgbClr val="F5BB27"/>
    <a:srgbClr val="AC81B9"/>
    <a:srgbClr val="F4E831"/>
    <a:srgbClr val="00B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2579" autoAdjust="0"/>
  </p:normalViewPr>
  <p:slideViewPr>
    <p:cSldViewPr snapToGrid="0" showGuides="1">
      <p:cViewPr varScale="1">
        <p:scale>
          <a:sx n="94" d="100"/>
          <a:sy n="94" d="100"/>
        </p:scale>
        <p:origin x="280" y="60"/>
      </p:cViewPr>
      <p:guideLst>
        <p:guide orient="horz" pos="867"/>
        <p:guide pos="597"/>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Kaczmarek" userId="807d5a7e0bcf63aa" providerId="LiveId" clId="{8B145E77-745F-4754-B0D7-5102EB64CB66}"/>
    <pc:docChg chg="custSel modSld">
      <pc:chgData name="Catherine Kaczmarek" userId="807d5a7e0bcf63aa" providerId="LiveId" clId="{8B145E77-745F-4754-B0D7-5102EB64CB66}" dt="2026-05-29T09:36:10.883" v="645" actId="20577"/>
      <pc:docMkLst>
        <pc:docMk/>
      </pc:docMkLst>
      <pc:sldChg chg="modSp mod">
        <pc:chgData name="Catherine Kaczmarek" userId="807d5a7e0bcf63aa" providerId="LiveId" clId="{8B145E77-745F-4754-B0D7-5102EB64CB66}" dt="2026-05-29T08:10:24.658" v="23" actId="20577"/>
        <pc:sldMkLst>
          <pc:docMk/>
          <pc:sldMk cId="343952134" sldId="335"/>
        </pc:sldMkLst>
        <pc:spChg chg="mod">
          <ac:chgData name="Catherine Kaczmarek" userId="807d5a7e0bcf63aa" providerId="LiveId" clId="{8B145E77-745F-4754-B0D7-5102EB64CB66}" dt="2026-05-29T08:10:24.658" v="23" actId="20577"/>
          <ac:spMkLst>
            <pc:docMk/>
            <pc:sldMk cId="343952134" sldId="335"/>
            <ac:spMk id="3" creationId="{34FB118D-C31F-46DA-1558-D1CDFC0E2493}"/>
          </ac:spMkLst>
        </pc:spChg>
      </pc:sldChg>
      <pc:sldChg chg="modSp mod">
        <pc:chgData name="Catherine Kaczmarek" userId="807d5a7e0bcf63aa" providerId="LiveId" clId="{8B145E77-745F-4754-B0D7-5102EB64CB66}" dt="2026-05-29T08:23:45.733" v="172" actId="20577"/>
        <pc:sldMkLst>
          <pc:docMk/>
          <pc:sldMk cId="224995774" sldId="337"/>
        </pc:sldMkLst>
        <pc:spChg chg="mod">
          <ac:chgData name="Catherine Kaczmarek" userId="807d5a7e0bcf63aa" providerId="LiveId" clId="{8B145E77-745F-4754-B0D7-5102EB64CB66}" dt="2026-05-29T08:23:45.733" v="172" actId="20577"/>
          <ac:spMkLst>
            <pc:docMk/>
            <pc:sldMk cId="224995774" sldId="337"/>
            <ac:spMk id="3" creationId="{58B68C06-286A-B134-E4EC-FA24DE00F778}"/>
          </ac:spMkLst>
        </pc:spChg>
      </pc:sldChg>
      <pc:sldChg chg="modSp mod">
        <pc:chgData name="Catherine Kaczmarek" userId="807d5a7e0bcf63aa" providerId="LiveId" clId="{8B145E77-745F-4754-B0D7-5102EB64CB66}" dt="2026-05-29T08:37:07.970" v="351" actId="20577"/>
        <pc:sldMkLst>
          <pc:docMk/>
          <pc:sldMk cId="2917546084" sldId="338"/>
        </pc:sldMkLst>
        <pc:spChg chg="mod">
          <ac:chgData name="Catherine Kaczmarek" userId="807d5a7e0bcf63aa" providerId="LiveId" clId="{8B145E77-745F-4754-B0D7-5102EB64CB66}" dt="2026-05-29T08:37:07.970" v="351" actId="20577"/>
          <ac:spMkLst>
            <pc:docMk/>
            <pc:sldMk cId="2917546084" sldId="338"/>
            <ac:spMk id="3" creationId="{0F34B44E-88F4-2967-B051-9416110DE9B7}"/>
          </ac:spMkLst>
        </pc:spChg>
      </pc:sldChg>
      <pc:sldChg chg="modSp mod">
        <pc:chgData name="Catherine Kaczmarek" userId="807d5a7e0bcf63aa" providerId="LiveId" clId="{8B145E77-745F-4754-B0D7-5102EB64CB66}" dt="2026-05-29T08:38:59.253" v="358" actId="20577"/>
        <pc:sldMkLst>
          <pc:docMk/>
          <pc:sldMk cId="2209544272" sldId="341"/>
        </pc:sldMkLst>
        <pc:spChg chg="mod">
          <ac:chgData name="Catherine Kaczmarek" userId="807d5a7e0bcf63aa" providerId="LiveId" clId="{8B145E77-745F-4754-B0D7-5102EB64CB66}" dt="2026-05-29T08:37:37.883" v="353" actId="6549"/>
          <ac:spMkLst>
            <pc:docMk/>
            <pc:sldMk cId="2209544272" sldId="341"/>
            <ac:spMk id="15" creationId="{B893AF9F-DA1D-73B8-C11F-9998283585CD}"/>
          </ac:spMkLst>
        </pc:spChg>
        <pc:spChg chg="mod">
          <ac:chgData name="Catherine Kaczmarek" userId="807d5a7e0bcf63aa" providerId="LiveId" clId="{8B145E77-745F-4754-B0D7-5102EB64CB66}" dt="2026-05-29T08:38:59.253" v="358" actId="20577"/>
          <ac:spMkLst>
            <pc:docMk/>
            <pc:sldMk cId="2209544272" sldId="341"/>
            <ac:spMk id="18" creationId="{9113C208-EAE4-4F09-3AAB-E9A6A0E8A55C}"/>
          </ac:spMkLst>
        </pc:spChg>
        <pc:picChg chg="mod">
          <ac:chgData name="Catherine Kaczmarek" userId="807d5a7e0bcf63aa" providerId="LiveId" clId="{8B145E77-745F-4754-B0D7-5102EB64CB66}" dt="2026-05-29T08:37:19.862" v="352" actId="1076"/>
          <ac:picMkLst>
            <pc:docMk/>
            <pc:sldMk cId="2209544272" sldId="341"/>
            <ac:picMk id="7" creationId="{647EA7F7-60B8-B446-F90B-C500BC660426}"/>
          </ac:picMkLst>
        </pc:picChg>
        <pc:picChg chg="mod ord">
          <ac:chgData name="Catherine Kaczmarek" userId="807d5a7e0bcf63aa" providerId="LiveId" clId="{8B145E77-745F-4754-B0D7-5102EB64CB66}" dt="2026-05-29T08:38:16.080" v="357" actId="1076"/>
          <ac:picMkLst>
            <pc:docMk/>
            <pc:sldMk cId="2209544272" sldId="341"/>
            <ac:picMk id="9" creationId="{9C1C50B5-9E50-70E8-7C00-930CDF725870}"/>
          </ac:picMkLst>
        </pc:picChg>
        <pc:picChg chg="mod">
          <ac:chgData name="Catherine Kaczmarek" userId="807d5a7e0bcf63aa" providerId="LiveId" clId="{8B145E77-745F-4754-B0D7-5102EB64CB66}" dt="2026-05-29T08:37:45.944" v="354" actId="1076"/>
          <ac:picMkLst>
            <pc:docMk/>
            <pc:sldMk cId="2209544272" sldId="341"/>
            <ac:picMk id="22" creationId="{AA131387-8227-CC76-5FB8-3AFCA082B7F9}"/>
          </ac:picMkLst>
        </pc:picChg>
      </pc:sldChg>
      <pc:sldChg chg="modSp mod">
        <pc:chgData name="Catherine Kaczmarek" userId="807d5a7e0bcf63aa" providerId="LiveId" clId="{8B145E77-745F-4754-B0D7-5102EB64CB66}" dt="2026-05-29T09:23:31.698" v="605" actId="6549"/>
        <pc:sldMkLst>
          <pc:docMk/>
          <pc:sldMk cId="177997731" sldId="343"/>
        </pc:sldMkLst>
        <pc:spChg chg="mod">
          <ac:chgData name="Catherine Kaczmarek" userId="807d5a7e0bcf63aa" providerId="LiveId" clId="{8B145E77-745F-4754-B0D7-5102EB64CB66}" dt="2026-05-29T08:44:08.293" v="366" actId="20577"/>
          <ac:spMkLst>
            <pc:docMk/>
            <pc:sldMk cId="177997731" sldId="343"/>
            <ac:spMk id="3" creationId="{C2796055-7DBF-1E21-E779-2C4E495EE7F9}"/>
          </ac:spMkLst>
        </pc:spChg>
        <pc:spChg chg="mod">
          <ac:chgData name="Catherine Kaczmarek" userId="807d5a7e0bcf63aa" providerId="LiveId" clId="{8B145E77-745F-4754-B0D7-5102EB64CB66}" dt="2026-05-29T09:23:31.698" v="605" actId="6549"/>
          <ac:spMkLst>
            <pc:docMk/>
            <pc:sldMk cId="177997731" sldId="343"/>
            <ac:spMk id="5" creationId="{76FA4728-E5B2-2280-915D-292947049111}"/>
          </ac:spMkLst>
        </pc:spChg>
      </pc:sldChg>
      <pc:sldChg chg="modSp mod">
        <pc:chgData name="Catherine Kaczmarek" userId="807d5a7e0bcf63aa" providerId="LiveId" clId="{8B145E77-745F-4754-B0D7-5102EB64CB66}" dt="2026-05-29T09:36:10.883" v="645" actId="20577"/>
        <pc:sldMkLst>
          <pc:docMk/>
          <pc:sldMk cId="367016579" sldId="344"/>
        </pc:sldMkLst>
        <pc:spChg chg="mod">
          <ac:chgData name="Catherine Kaczmarek" userId="807d5a7e0bcf63aa" providerId="LiveId" clId="{8B145E77-745F-4754-B0D7-5102EB64CB66}" dt="2026-05-29T09:20:59.090" v="592" actId="6549"/>
          <ac:spMkLst>
            <pc:docMk/>
            <pc:sldMk cId="367016579" sldId="344"/>
            <ac:spMk id="3" creationId="{0C070DA8-FDEF-BFA7-862C-FD5F39DD37EB}"/>
          </ac:spMkLst>
        </pc:spChg>
        <pc:spChg chg="mod">
          <ac:chgData name="Catherine Kaczmarek" userId="807d5a7e0bcf63aa" providerId="LiveId" clId="{8B145E77-745F-4754-B0D7-5102EB64CB66}" dt="2026-05-29T09:36:10.883" v="645" actId="20577"/>
          <ac:spMkLst>
            <pc:docMk/>
            <pc:sldMk cId="367016579" sldId="344"/>
            <ac:spMk id="5" creationId="{9579DB2F-BCAB-BEF6-8B78-8B7930ACA1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2676"/>
          </a:xfrm>
          <a:prstGeom prst="rect">
            <a:avLst/>
          </a:prstGeom>
        </p:spPr>
        <p:txBody>
          <a:bodyPr vert="horz" lIns="92738" tIns="46369" rIns="92738" bIns="46369" rtlCol="0"/>
          <a:lstStyle>
            <a:lvl1pPr algn="l">
              <a:defRPr sz="1200"/>
            </a:lvl1pPr>
          </a:lstStyle>
          <a:p>
            <a:endParaRPr lang="en-GB" dirty="0"/>
          </a:p>
        </p:txBody>
      </p:sp>
      <p:sp>
        <p:nvSpPr>
          <p:cNvPr id="3" name="Date Placeholder 2"/>
          <p:cNvSpPr>
            <a:spLocks noGrp="1"/>
          </p:cNvSpPr>
          <p:nvPr>
            <p:ph type="dt" idx="1"/>
          </p:nvPr>
        </p:nvSpPr>
        <p:spPr>
          <a:xfrm>
            <a:off x="3902598" y="0"/>
            <a:ext cx="2985558" cy="502676"/>
          </a:xfrm>
          <a:prstGeom prst="rect">
            <a:avLst/>
          </a:prstGeom>
        </p:spPr>
        <p:txBody>
          <a:bodyPr vert="horz" lIns="92738" tIns="46369" rIns="92738" bIns="46369" rtlCol="0"/>
          <a:lstStyle>
            <a:lvl1pPr algn="r">
              <a:defRPr sz="1200"/>
            </a:lvl1pPr>
          </a:lstStyle>
          <a:p>
            <a:fld id="{308227D4-34DE-40C2-BAA6-31653771E114}" type="datetimeFigureOut">
              <a:rPr lang="en-GB" smtClean="0"/>
              <a:t>29/05/2026</a:t>
            </a:fld>
            <a:endParaRPr lang="en-GB" dirty="0"/>
          </a:p>
        </p:txBody>
      </p:sp>
      <p:sp>
        <p:nvSpPr>
          <p:cNvPr id="4" name="Slide Image Placeholder 3"/>
          <p:cNvSpPr>
            <a:spLocks noGrp="1" noRot="1" noChangeAspect="1"/>
          </p:cNvSpPr>
          <p:nvPr>
            <p:ph type="sldImg" idx="2"/>
          </p:nvPr>
        </p:nvSpPr>
        <p:spPr>
          <a:xfrm>
            <a:off x="438150" y="1250950"/>
            <a:ext cx="6013450" cy="3382963"/>
          </a:xfrm>
          <a:prstGeom prst="rect">
            <a:avLst/>
          </a:prstGeom>
          <a:noFill/>
          <a:ln w="12700">
            <a:solidFill>
              <a:prstClr val="black"/>
            </a:solidFill>
          </a:ln>
        </p:spPr>
        <p:txBody>
          <a:bodyPr vert="horz" lIns="92738" tIns="46369" rIns="92738" bIns="46369" rtlCol="0" anchor="ctr"/>
          <a:lstStyle/>
          <a:p>
            <a:endParaRPr lang="en-GB" dirty="0"/>
          </a:p>
        </p:txBody>
      </p:sp>
      <p:sp>
        <p:nvSpPr>
          <p:cNvPr id="5" name="Notes Placeholder 4"/>
          <p:cNvSpPr>
            <a:spLocks noGrp="1"/>
          </p:cNvSpPr>
          <p:nvPr>
            <p:ph type="body" sz="quarter" idx="3"/>
          </p:nvPr>
        </p:nvSpPr>
        <p:spPr>
          <a:xfrm>
            <a:off x="688976" y="4821506"/>
            <a:ext cx="5511800" cy="3944868"/>
          </a:xfrm>
          <a:prstGeom prst="rect">
            <a:avLst/>
          </a:prstGeom>
        </p:spPr>
        <p:txBody>
          <a:bodyPr vert="horz" lIns="92738" tIns="46369" rIns="92738" bIns="46369" rtlCol="0"/>
          <a:lstStyle/>
          <a:p>
            <a:pPr lvl="0"/>
            <a:r>
              <a:rPr lang="en-US"/>
              <a:t>Cliquez pour modifier les styles de texte principal</a:t>
            </a:r>
          </a:p>
          <a:p>
            <a:pPr lvl="1"/>
            <a:r>
              <a:rPr lang="en-US"/>
              <a:t>Deuxième niveau</a:t>
            </a:r>
          </a:p>
          <a:p>
            <a:pPr lvl="2"/>
            <a:r>
              <a:rPr lang="en-US"/>
              <a:t>Quatrième niveau</a:t>
            </a:r>
          </a:p>
          <a:p>
            <a:pPr lvl="3"/>
            <a:r>
              <a:rPr lang="en-US"/>
              <a:t>Quatrième niveau</a:t>
            </a:r>
          </a:p>
          <a:p>
            <a:pPr lvl="4"/>
            <a:r>
              <a:rPr lang="en-US"/>
              <a:t>Cinquième niveau</a:t>
            </a:r>
            <a:endParaRPr lang="en-GB"/>
          </a:p>
        </p:txBody>
      </p:sp>
      <p:sp>
        <p:nvSpPr>
          <p:cNvPr id="6" name="Footer Placeholder 5"/>
          <p:cNvSpPr>
            <a:spLocks noGrp="1"/>
          </p:cNvSpPr>
          <p:nvPr>
            <p:ph type="ftr" sz="quarter" idx="4"/>
          </p:nvPr>
        </p:nvSpPr>
        <p:spPr>
          <a:xfrm>
            <a:off x="1" y="9516040"/>
            <a:ext cx="2985558" cy="502675"/>
          </a:xfrm>
          <a:prstGeom prst="rect">
            <a:avLst/>
          </a:prstGeom>
        </p:spPr>
        <p:txBody>
          <a:bodyPr vert="horz" lIns="92738" tIns="46369" rIns="92738" bIns="4636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598" y="9516040"/>
            <a:ext cx="2985558" cy="502675"/>
          </a:xfrm>
          <a:prstGeom prst="rect">
            <a:avLst/>
          </a:prstGeom>
        </p:spPr>
        <p:txBody>
          <a:bodyPr vert="horz" lIns="92738" tIns="46369" rIns="92738" bIns="46369" rtlCol="0" anchor="b"/>
          <a:lstStyle>
            <a:lvl1pPr algn="r">
              <a:defRPr sz="1200"/>
            </a:lvl1pPr>
          </a:lstStyle>
          <a:p>
            <a:fld id="{05CF7958-42AF-4F3C-907C-0F2AD5B08C3C}" type="slidenum">
              <a:rPr lang="en-GB" smtClean="0"/>
              <a:t>‹N°›</a:t>
            </a:fld>
            <a:endParaRPr lang="en-GB" dirty="0"/>
          </a:p>
        </p:txBody>
      </p:sp>
    </p:spTree>
    <p:extLst>
      <p:ext uri="{BB962C8B-B14F-4D97-AF65-F5344CB8AC3E}">
        <p14:creationId xmlns:p14="http://schemas.microsoft.com/office/powerpoint/2010/main" val="64732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erson and a child holding a kite&#10;&#10;AI-generated content may be incorrect.">
            <a:extLst>
              <a:ext uri="{FF2B5EF4-FFF2-40B4-BE49-F238E27FC236}">
                <a16:creationId xmlns:a16="http://schemas.microsoft.com/office/drawing/2014/main" id="{1FFBA8A4-D7D6-A64B-F525-53BE577C9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3030" y="885672"/>
            <a:ext cx="6166204" cy="5667768"/>
          </a:xfrm>
          <a:prstGeom prst="rect">
            <a:avLst/>
          </a:prstGeom>
        </p:spPr>
      </p:pic>
      <p:sp>
        <p:nvSpPr>
          <p:cNvPr id="2" name="Rectangle 1">
            <a:extLst>
              <a:ext uri="{FF2B5EF4-FFF2-40B4-BE49-F238E27FC236}">
                <a16:creationId xmlns:a16="http://schemas.microsoft.com/office/drawing/2014/main" id="{B69B2CFE-4AC3-BC29-04F4-8CC8AE10996A}"/>
              </a:ext>
            </a:extLst>
          </p:cNvPr>
          <p:cNvSpPr/>
          <p:nvPr userDrawn="1"/>
        </p:nvSpPr>
        <p:spPr>
          <a:xfrm>
            <a:off x="10459419" y="2517"/>
            <a:ext cx="1466850" cy="130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ue text on a black background&#10;&#10;Description automatically generated">
            <a:extLst>
              <a:ext uri="{FF2B5EF4-FFF2-40B4-BE49-F238E27FC236}">
                <a16:creationId xmlns:a16="http://schemas.microsoft.com/office/drawing/2014/main" id="{ED4105B1-4ACA-14FC-0A3F-B4E683FEA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4401" y="342373"/>
            <a:ext cx="1164483" cy="618631"/>
          </a:xfrm>
          <a:prstGeom prst="rect">
            <a:avLst/>
          </a:prstGeom>
        </p:spPr>
      </p:pic>
      <p:sp>
        <p:nvSpPr>
          <p:cNvPr id="22" name="Rectangle 21">
            <a:extLst>
              <a:ext uri="{FF2B5EF4-FFF2-40B4-BE49-F238E27FC236}">
                <a16:creationId xmlns:a16="http://schemas.microsoft.com/office/drawing/2014/main" id="{ECC6DE3E-6C9E-33B0-F5D7-58F0CCC9716A}"/>
              </a:ext>
            </a:extLst>
          </p:cNvPr>
          <p:cNvSpPr/>
          <p:nvPr userDrawn="1"/>
        </p:nvSpPr>
        <p:spPr>
          <a:xfrm>
            <a:off x="0" y="1"/>
            <a:ext cx="6096000" cy="6871448"/>
          </a:xfrm>
          <a:prstGeom prst="rect">
            <a:avLst/>
          </a:prstGeom>
          <a:gradFill flip="none" rotWithShape="1">
            <a:gsLst>
              <a:gs pos="100000">
                <a:srgbClr val="6C2196"/>
              </a:gs>
              <a:gs pos="0">
                <a:srgbClr val="005CAB"/>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0F5CC00-203C-813E-91E7-F1E9E292505A}"/>
              </a:ext>
            </a:extLst>
          </p:cNvPr>
          <p:cNvSpPr/>
          <p:nvPr userDrawn="1"/>
        </p:nvSpPr>
        <p:spPr>
          <a:xfrm>
            <a:off x="10459419" y="5255927"/>
            <a:ext cx="1466850" cy="1592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174A87E7-C13C-5104-31E7-2E0E24A8A4F0}"/>
              </a:ext>
            </a:extLst>
          </p:cNvPr>
          <p:cNvPicPr>
            <a:picLocks noChangeAspect="1"/>
          </p:cNvPicPr>
          <p:nvPr userDrawn="1"/>
        </p:nvPicPr>
        <p:blipFill>
          <a:blip r:embed="rId4"/>
          <a:srcRect/>
          <a:stretch/>
        </p:blipFill>
        <p:spPr>
          <a:xfrm>
            <a:off x="10639709" y="5564203"/>
            <a:ext cx="1126883" cy="1007368"/>
          </a:xfrm>
          <a:prstGeom prst="rect">
            <a:avLst/>
          </a:prstGeom>
        </p:spPr>
      </p:pic>
    </p:spTree>
    <p:extLst>
      <p:ext uri="{BB962C8B-B14F-4D97-AF65-F5344CB8AC3E}">
        <p14:creationId xmlns:p14="http://schemas.microsoft.com/office/powerpoint/2010/main" val="2817633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person and a child holding a kite&#10;&#10;AI-generated content may be incorrect.">
            <a:extLst>
              <a:ext uri="{FF2B5EF4-FFF2-40B4-BE49-F238E27FC236}">
                <a16:creationId xmlns:a16="http://schemas.microsoft.com/office/drawing/2014/main" id="{B5E39346-2E68-986D-E23F-19FF6B5A45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3030" y="885672"/>
            <a:ext cx="6166204" cy="5667768"/>
          </a:xfrm>
          <a:prstGeom prst="rect">
            <a:avLst/>
          </a:prstGeom>
        </p:spPr>
      </p:pic>
      <p:sp>
        <p:nvSpPr>
          <p:cNvPr id="3" name="Subtitle 2">
            <a:extLst>
              <a:ext uri="{FF2B5EF4-FFF2-40B4-BE49-F238E27FC236}">
                <a16:creationId xmlns:a16="http://schemas.microsoft.com/office/drawing/2014/main" id="{4E901E9E-5019-4146-9EFB-2A4468236700}"/>
              </a:ext>
            </a:extLst>
          </p:cNvPr>
          <p:cNvSpPr>
            <a:spLocks noGrp="1"/>
          </p:cNvSpPr>
          <p:nvPr>
            <p:ph type="subTitle" idx="1" hasCustomPrompt="1"/>
          </p:nvPr>
        </p:nvSpPr>
        <p:spPr>
          <a:xfrm>
            <a:off x="844582" y="2860519"/>
            <a:ext cx="4424039" cy="819042"/>
          </a:xfrm>
        </p:spPr>
        <p:txBody>
          <a:bodyPr>
            <a:normAutofit/>
          </a:bodyPr>
          <a:lstStyle>
            <a:lvl1pPr marL="0" indent="0" algn="ctr">
              <a:buNone/>
              <a:defRPr sz="2500" b="1">
                <a:solidFill>
                  <a:srgbClr val="005C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info goes here</a:t>
            </a:r>
            <a:endParaRPr lang="en-GB" dirty="0"/>
          </a:p>
        </p:txBody>
      </p:sp>
      <p:sp>
        <p:nvSpPr>
          <p:cNvPr id="2" name="Rectangle 1">
            <a:extLst>
              <a:ext uri="{FF2B5EF4-FFF2-40B4-BE49-F238E27FC236}">
                <a16:creationId xmlns:a16="http://schemas.microsoft.com/office/drawing/2014/main" id="{F34CF949-CAA4-4867-3360-EA4D4DD5634A}"/>
              </a:ext>
            </a:extLst>
          </p:cNvPr>
          <p:cNvSpPr/>
          <p:nvPr userDrawn="1"/>
        </p:nvSpPr>
        <p:spPr>
          <a:xfrm>
            <a:off x="10459419" y="2517"/>
            <a:ext cx="1466850" cy="130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ue text on a black background&#10;&#10;Description automatically generated">
            <a:extLst>
              <a:ext uri="{FF2B5EF4-FFF2-40B4-BE49-F238E27FC236}">
                <a16:creationId xmlns:a16="http://schemas.microsoft.com/office/drawing/2014/main" id="{1190F9B5-3CAE-D6D6-B568-D22527302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4401" y="342373"/>
            <a:ext cx="1164483" cy="618631"/>
          </a:xfrm>
          <a:prstGeom prst="rect">
            <a:avLst/>
          </a:prstGeom>
        </p:spPr>
      </p:pic>
      <p:sp>
        <p:nvSpPr>
          <p:cNvPr id="8" name="Rectangle 7">
            <a:extLst>
              <a:ext uri="{FF2B5EF4-FFF2-40B4-BE49-F238E27FC236}">
                <a16:creationId xmlns:a16="http://schemas.microsoft.com/office/drawing/2014/main" id="{F736A2A9-0F9B-3862-7A1D-789FB6CE7054}"/>
              </a:ext>
            </a:extLst>
          </p:cNvPr>
          <p:cNvSpPr/>
          <p:nvPr userDrawn="1"/>
        </p:nvSpPr>
        <p:spPr>
          <a:xfrm>
            <a:off x="10459419" y="5247301"/>
            <a:ext cx="1466850" cy="1592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3167351E-55BC-5300-367D-821B1B6FEDC4}"/>
              </a:ext>
            </a:extLst>
          </p:cNvPr>
          <p:cNvPicPr>
            <a:picLocks noChangeAspect="1"/>
          </p:cNvPicPr>
          <p:nvPr userDrawn="1"/>
        </p:nvPicPr>
        <p:blipFill>
          <a:blip r:embed="rId4"/>
          <a:srcRect/>
          <a:stretch/>
        </p:blipFill>
        <p:spPr>
          <a:xfrm>
            <a:off x="10639709" y="5564203"/>
            <a:ext cx="1126883" cy="1007368"/>
          </a:xfrm>
          <a:prstGeom prst="rect">
            <a:avLst/>
          </a:prstGeom>
        </p:spPr>
      </p:pic>
    </p:spTree>
    <p:extLst>
      <p:ext uri="{BB962C8B-B14F-4D97-AF65-F5344CB8AC3E}">
        <p14:creationId xmlns:p14="http://schemas.microsoft.com/office/powerpoint/2010/main" val="1140446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9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A blue text on a black background&#10;&#10;Description automatically generated">
            <a:extLst>
              <a:ext uri="{FF2B5EF4-FFF2-40B4-BE49-F238E27FC236}">
                <a16:creationId xmlns:a16="http://schemas.microsoft.com/office/drawing/2014/main" id="{5453BEA0-99AA-1FA2-58A6-592E67BD0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7400" y="6172227"/>
            <a:ext cx="975119" cy="518032"/>
          </a:xfrm>
          <a:prstGeom prst="rect">
            <a:avLst/>
          </a:prstGeom>
        </p:spPr>
      </p:pic>
      <p:sp>
        <p:nvSpPr>
          <p:cNvPr id="2" name="Title 1">
            <a:extLst>
              <a:ext uri="{FF2B5EF4-FFF2-40B4-BE49-F238E27FC236}">
                <a16:creationId xmlns:a16="http://schemas.microsoft.com/office/drawing/2014/main" id="{404FC2FE-96C0-473C-BACE-850DDA5A8F0F}"/>
              </a:ext>
            </a:extLst>
          </p:cNvPr>
          <p:cNvSpPr>
            <a:spLocks noGrp="1"/>
          </p:cNvSpPr>
          <p:nvPr>
            <p:ph type="title"/>
          </p:nvPr>
        </p:nvSpPr>
        <p:spPr>
          <a:xfrm>
            <a:off x="838200" y="89910"/>
            <a:ext cx="9877148" cy="1325563"/>
          </a:xfrm>
        </p:spPr>
        <p:txBody>
          <a:bodyPr/>
          <a:lstStyle>
            <a:lvl1pPr>
              <a:defRPr b="1">
                <a:solidFill>
                  <a:srgbClr val="005CAB"/>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E7F560A-024C-4C24-AF7D-26A94A89F96C}"/>
              </a:ext>
            </a:extLst>
          </p:cNvPr>
          <p:cNvSpPr>
            <a:spLocks noGrp="1"/>
          </p:cNvSpPr>
          <p:nvPr>
            <p:ph idx="1"/>
          </p:nvPr>
        </p:nvSpPr>
        <p:spPr>
          <a:xfrm>
            <a:off x="838200" y="1514906"/>
            <a:ext cx="10515600" cy="4351338"/>
          </a:xfrm>
        </p:spPr>
        <p:txBody>
          <a:bodyPr/>
          <a:lstStyle>
            <a:lvl1pPr>
              <a:buClr>
                <a:srgbClr val="6C2196"/>
              </a:buClr>
              <a:defRPr/>
            </a:lvl1pPr>
            <a:lvl2pPr>
              <a:buClr>
                <a:srgbClr val="6C2196"/>
              </a:buClr>
              <a:defRPr/>
            </a:lvl2pPr>
            <a:lvl3pPr>
              <a:buClr>
                <a:srgbClr val="6C2196"/>
              </a:buClr>
              <a:defRPr/>
            </a:lvl3pPr>
            <a:lvl4pPr>
              <a:buClr>
                <a:srgbClr val="6C2196"/>
              </a:buClr>
              <a:defRPr/>
            </a:lvl4pPr>
            <a:lvl5pPr>
              <a:buClr>
                <a:srgbClr val="6C219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Rectangle 15">
            <a:extLst>
              <a:ext uri="{FF2B5EF4-FFF2-40B4-BE49-F238E27FC236}">
                <a16:creationId xmlns:a16="http://schemas.microsoft.com/office/drawing/2014/main" id="{9B4FBFCE-E1F1-4263-A5E6-A0CAAC12362D}"/>
              </a:ext>
            </a:extLst>
          </p:cNvPr>
          <p:cNvSpPr/>
          <p:nvPr userDrawn="1"/>
        </p:nvSpPr>
        <p:spPr>
          <a:xfrm>
            <a:off x="0" y="5965677"/>
            <a:ext cx="12192000" cy="18000"/>
          </a:xfrm>
          <a:prstGeom prst="rect">
            <a:avLst/>
          </a:prstGeom>
          <a:gradFill>
            <a:gsLst>
              <a:gs pos="0">
                <a:srgbClr val="6C2196"/>
              </a:gs>
              <a:gs pos="100000">
                <a:srgbClr val="005CAB"/>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Content Placeholder 4" descr="A black and white logo&#10;&#10;AI-generated content may be incorrect.">
            <a:extLst>
              <a:ext uri="{FF2B5EF4-FFF2-40B4-BE49-F238E27FC236}">
                <a16:creationId xmlns:a16="http://schemas.microsoft.com/office/drawing/2014/main" id="{09C5D20C-3D9B-4FD1-FF14-52879325C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026" y="6168572"/>
            <a:ext cx="2132876" cy="480607"/>
          </a:xfrm>
          <a:prstGeom prst="rect">
            <a:avLst/>
          </a:prstGeom>
        </p:spPr>
      </p:pic>
    </p:spTree>
    <p:extLst>
      <p:ext uri="{BB962C8B-B14F-4D97-AF65-F5344CB8AC3E}">
        <p14:creationId xmlns:p14="http://schemas.microsoft.com/office/powerpoint/2010/main" val="305138190"/>
      </p:ext>
    </p:extLst>
  </p:cSld>
  <p:clrMapOvr>
    <a:masterClrMapping/>
  </p:clrMapOvr>
  <p:extLst>
    <p:ext uri="{DCECCB84-F9BA-43D5-87BE-67443E8EF086}">
      <p15:sldGuideLst xmlns:p15="http://schemas.microsoft.com/office/powerpoint/2012/main">
        <p15:guide id="1" orient="horz" pos="4247" userDrawn="1">
          <p15:clr>
            <a:srgbClr val="FBAE40"/>
          </p15:clr>
        </p15:guide>
        <p15:guide id="2" pos="5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E5EF1-FC68-4A91-A195-A586A584E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Cliquez ici pour modifier le modèle de titre de base</a:t>
            </a:r>
            <a:endParaRPr lang="en-GB" dirty="0"/>
          </a:p>
        </p:txBody>
      </p:sp>
      <p:sp>
        <p:nvSpPr>
          <p:cNvPr id="3" name="Text Placeholder 2">
            <a:extLst>
              <a:ext uri="{FF2B5EF4-FFF2-40B4-BE49-F238E27FC236}">
                <a16:creationId xmlns:a16="http://schemas.microsoft.com/office/drawing/2014/main" id="{5E6222D8-C9B5-434A-8065-1E080A4AC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Cliquez pour modifier les styles de titre principal</a:t>
            </a:r>
          </a:p>
          <a:p>
            <a:pPr lvl="1"/>
            <a:r>
              <a:rPr lang="en-US" dirty="0"/>
              <a:t>Deuxième niveau</a:t>
            </a:r>
          </a:p>
          <a:p>
            <a:pPr lvl="2"/>
            <a:r>
              <a:rPr lang="en-US" dirty="0"/>
              <a:t>Quatrième niveau</a:t>
            </a:r>
          </a:p>
          <a:p>
            <a:pPr lvl="3"/>
            <a:r>
              <a:rPr lang="en-US" dirty="0"/>
              <a:t>Quatrième niveau</a:t>
            </a:r>
          </a:p>
          <a:p>
            <a:pPr lvl="4"/>
            <a:r>
              <a:rPr lang="en-US" dirty="0"/>
              <a:t>Cinquième niveau</a:t>
            </a:r>
            <a:endParaRPr lang="en-GB" dirty="0"/>
          </a:p>
        </p:txBody>
      </p:sp>
    </p:spTree>
    <p:extLst>
      <p:ext uri="{BB962C8B-B14F-4D97-AF65-F5344CB8AC3E}">
        <p14:creationId xmlns:p14="http://schemas.microsoft.com/office/powerpoint/2010/main" val="76556947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coopervisiondam.com/portals/ms7ovzlf/CustomerProductCommunicationsPortal#be7a7666-fd92-4b4b-899b-6979bc823722" TargetMode="Externa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hyperlink" Target="https://www.coopervisiondam.com/portals/ms7ovzlf/CustomerProductCommunicationsPortal#be7a7666-fd92-4b4b-899b-6979bc823722"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B63648-22E5-FCC8-32AB-1D0EF614D371}"/>
              </a:ext>
            </a:extLst>
          </p:cNvPr>
          <p:cNvSpPr>
            <a:spLocks noGrp="1"/>
          </p:cNvSpPr>
          <p:nvPr>
            <p:ph type="subTitle" idx="4294967295"/>
          </p:nvPr>
        </p:nvSpPr>
        <p:spPr>
          <a:xfrm>
            <a:off x="844582" y="4751279"/>
            <a:ext cx="4424039" cy="819042"/>
          </a:xfrm>
        </p:spPr>
        <p:txBody>
          <a:bodyPr/>
          <a:lstStyle/>
          <a:p>
            <a:pPr marL="0" indent="0" algn="ctr">
              <a:buNone/>
            </a:pPr>
            <a:r>
              <a:rPr lang="en-GB" dirty="0">
                <a:solidFill>
                  <a:schemeClr val="bg1"/>
                </a:solidFill>
              </a:rPr>
              <a:t> mars 2026</a:t>
            </a:r>
          </a:p>
        </p:txBody>
      </p:sp>
      <p:sp>
        <p:nvSpPr>
          <p:cNvPr id="21" name="Text Placeholder 15">
            <a:extLst>
              <a:ext uri="{FF2B5EF4-FFF2-40B4-BE49-F238E27FC236}">
                <a16:creationId xmlns:a16="http://schemas.microsoft.com/office/drawing/2014/main" id="{10B8085D-BC93-1B8B-DBAF-165C31E13C6E}"/>
              </a:ext>
            </a:extLst>
          </p:cNvPr>
          <p:cNvSpPr txBox="1">
            <a:spLocks/>
          </p:cNvSpPr>
          <p:nvPr/>
        </p:nvSpPr>
        <p:spPr>
          <a:xfrm>
            <a:off x="856273" y="1795274"/>
            <a:ext cx="4424363" cy="163372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rgbClr val="005C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Mode d'emploi</a:t>
            </a:r>
          </a:p>
          <a:p>
            <a:r>
              <a:rPr lang="en-US" sz="2800" b="0" dirty="0">
                <a:solidFill>
                  <a:schemeClr val="bg1"/>
                </a:solidFill>
              </a:rPr>
              <a:t>Portail CooperVision dédié à la communication sur les produits</a:t>
            </a:r>
          </a:p>
        </p:txBody>
      </p:sp>
      <p:sp>
        <p:nvSpPr>
          <p:cNvPr id="3" name="TextBox 2">
            <a:extLst>
              <a:ext uri="{FF2B5EF4-FFF2-40B4-BE49-F238E27FC236}">
                <a16:creationId xmlns:a16="http://schemas.microsoft.com/office/drawing/2014/main" id="{74452096-69E8-D168-0616-C9A94969F0E4}"/>
              </a:ext>
            </a:extLst>
          </p:cNvPr>
          <p:cNvSpPr txBox="1"/>
          <p:nvPr/>
        </p:nvSpPr>
        <p:spPr>
          <a:xfrm>
            <a:off x="188536" y="6438507"/>
            <a:ext cx="2394408" cy="215444"/>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Version « F-LR_Approved » mars 2026</a:t>
            </a:r>
          </a:p>
        </p:txBody>
      </p:sp>
    </p:spTree>
    <p:extLst>
      <p:ext uri="{BB962C8B-B14F-4D97-AF65-F5344CB8AC3E}">
        <p14:creationId xmlns:p14="http://schemas.microsoft.com/office/powerpoint/2010/main" val="166457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42E9-2206-FF66-E0E9-1A3894030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AC9AB-10BA-6202-2BEE-29F53E0D00AA}"/>
              </a:ext>
            </a:extLst>
          </p:cNvPr>
          <p:cNvSpPr>
            <a:spLocks noGrp="1"/>
          </p:cNvSpPr>
          <p:nvPr>
            <p:ph type="title"/>
          </p:nvPr>
        </p:nvSpPr>
        <p:spPr/>
        <p:txBody>
          <a:bodyPr/>
          <a:lstStyle/>
          <a:p>
            <a:r>
              <a:rPr lang="en-GB" dirty="0"/>
              <a:t>Objectif du portail de communication sur les produits</a:t>
            </a:r>
          </a:p>
        </p:txBody>
      </p:sp>
      <p:sp>
        <p:nvSpPr>
          <p:cNvPr id="3" name="Content Placeholder 2">
            <a:extLst>
              <a:ext uri="{FF2B5EF4-FFF2-40B4-BE49-F238E27FC236}">
                <a16:creationId xmlns:a16="http://schemas.microsoft.com/office/drawing/2014/main" id="{34FB118D-C31F-46DA-1558-D1CDFC0E2493}"/>
              </a:ext>
            </a:extLst>
          </p:cNvPr>
          <p:cNvSpPr>
            <a:spLocks noGrp="1"/>
          </p:cNvSpPr>
          <p:nvPr>
            <p:ph idx="1"/>
          </p:nvPr>
        </p:nvSpPr>
        <p:spPr>
          <a:xfrm>
            <a:off x="838200" y="1459863"/>
            <a:ext cx="4571198" cy="4351338"/>
          </a:xfrm>
        </p:spPr>
        <p:txBody>
          <a:bodyPr vert="horz" lIns="91440" tIns="45720" rIns="91440" bIns="45720" rtlCol="0" anchor="t">
            <a:normAutofit/>
          </a:bodyPr>
          <a:lstStyle/>
          <a:p>
            <a:pPr marL="0" indent="0">
              <a:spcBef>
                <a:spcPts val="600"/>
              </a:spcBef>
              <a:spcAft>
                <a:spcPts val="600"/>
              </a:spcAft>
              <a:buNone/>
            </a:pPr>
            <a:r>
              <a:rPr lang="en-GB" b="1" dirty="0">
                <a:solidFill>
                  <a:srgbClr val="6C2196"/>
                </a:solidFill>
                <a:latin typeface="Arial"/>
                <a:cs typeface="Arial"/>
              </a:rPr>
              <a:t>En raison de </a:t>
            </a:r>
            <a:r>
              <a:rPr lang="en-GB" b="1" dirty="0" err="1">
                <a:solidFill>
                  <a:srgbClr val="6C2196"/>
                </a:solidFill>
                <a:latin typeface="Arial"/>
                <a:cs typeface="Arial"/>
              </a:rPr>
              <a:t>l'évolution de la réglementation, </a:t>
            </a:r>
            <a:r>
              <a:rPr lang="en-GB" b="1" dirty="0">
                <a:solidFill>
                  <a:srgbClr val="6C2196"/>
                </a:solidFill>
                <a:latin typeface="Arial"/>
                <a:cs typeface="Arial"/>
              </a:rPr>
              <a:t>il est </a:t>
            </a:r>
            <a:r>
              <a:rPr lang="en-GB" b="1" dirty="0" err="1">
                <a:solidFill>
                  <a:srgbClr val="6C2196"/>
                </a:solidFill>
                <a:latin typeface="Arial"/>
                <a:cs typeface="Arial"/>
              </a:rPr>
              <a:t>plus important </a:t>
            </a:r>
            <a:r>
              <a:rPr lang="en-GB" b="1" dirty="0">
                <a:solidFill>
                  <a:srgbClr val="6C2196"/>
                </a:solidFill>
                <a:latin typeface="Arial"/>
                <a:cs typeface="Arial"/>
              </a:rPr>
              <a:t>que </a:t>
            </a:r>
            <a:r>
              <a:rPr lang="en-GB" b="1" dirty="0" err="1">
                <a:solidFill>
                  <a:srgbClr val="6C2196"/>
                </a:solidFill>
                <a:latin typeface="Arial"/>
                <a:cs typeface="Arial"/>
              </a:rPr>
              <a:t>jamais </a:t>
            </a:r>
            <a:r>
              <a:rPr lang="en-GB" b="1" dirty="0">
                <a:solidFill>
                  <a:srgbClr val="6C2196"/>
                </a:solidFill>
                <a:latin typeface="Arial"/>
                <a:cs typeface="Arial"/>
              </a:rPr>
              <a:t>que </a:t>
            </a:r>
            <a:r>
              <a:rPr lang="en-GB" b="1" dirty="0" err="1">
                <a:solidFill>
                  <a:srgbClr val="6C2196"/>
                </a:solidFill>
                <a:latin typeface="Arial"/>
                <a:cs typeface="Arial"/>
              </a:rPr>
              <a:t>les textes </a:t>
            </a:r>
            <a:r>
              <a:rPr lang="en-GB" b="1" dirty="0">
                <a:solidFill>
                  <a:srgbClr val="6C2196"/>
                </a:solidFill>
                <a:latin typeface="Arial"/>
                <a:cs typeface="Arial"/>
              </a:rPr>
              <a:t>relatifs aux marques </a:t>
            </a:r>
            <a:r>
              <a:rPr lang="en-GB" b="1" dirty="0" err="1">
                <a:solidFill>
                  <a:srgbClr val="6C2196"/>
                </a:solidFill>
                <a:latin typeface="Arial"/>
                <a:cs typeface="Arial"/>
              </a:rPr>
              <a:t>et aux produits soient clairs</a:t>
            </a:r>
            <a:r>
              <a:rPr lang="en-GB" b="1" dirty="0">
                <a:solidFill>
                  <a:srgbClr val="6C2196"/>
                </a:solidFill>
                <a:latin typeface="Arial"/>
                <a:cs typeface="Arial"/>
              </a:rPr>
              <a:t>, cohérents </a:t>
            </a:r>
            <a:r>
              <a:rPr lang="en-GB" b="1" dirty="0" err="1">
                <a:solidFill>
                  <a:srgbClr val="6C2196"/>
                </a:solidFill>
                <a:latin typeface="Arial"/>
                <a:cs typeface="Arial"/>
              </a:rPr>
              <a:t>et exacts</a:t>
            </a:r>
            <a:r>
              <a:rPr lang="en-GB" b="1" dirty="0">
                <a:solidFill>
                  <a:srgbClr val="6C2196"/>
                </a:solidFill>
                <a:latin typeface="Arial"/>
                <a:cs typeface="Arial"/>
              </a:rPr>
              <a:t>.</a:t>
            </a:r>
          </a:p>
          <a:p>
            <a:pPr>
              <a:spcBef>
                <a:spcPts val="600"/>
              </a:spcBef>
            </a:pPr>
            <a:r>
              <a:rPr lang="en-GB" dirty="0" err="1">
                <a:solidFill>
                  <a:srgbClr val="005CAB"/>
                </a:solidFill>
                <a:latin typeface="Arial"/>
                <a:cs typeface="Arial"/>
              </a:rPr>
              <a:t>Des informations claires </a:t>
            </a:r>
            <a:r>
              <a:rPr lang="en-GB" dirty="0">
                <a:solidFill>
                  <a:srgbClr val="005CAB"/>
                </a:solidFill>
                <a:latin typeface="Arial"/>
                <a:cs typeface="Arial"/>
              </a:rPr>
              <a:t>et </a:t>
            </a:r>
            <a:r>
              <a:rPr lang="en-GB" dirty="0" err="1">
                <a:solidFill>
                  <a:srgbClr val="005CAB"/>
                </a:solidFill>
                <a:latin typeface="Arial"/>
                <a:cs typeface="Arial"/>
              </a:rPr>
              <a:t>correctes sur les produits </a:t>
            </a:r>
            <a:r>
              <a:rPr lang="en-GB" dirty="0">
                <a:solidFill>
                  <a:srgbClr val="005CAB"/>
                </a:solidFill>
                <a:latin typeface="Arial"/>
                <a:cs typeface="Arial"/>
              </a:rPr>
              <a:t>sont </a:t>
            </a:r>
            <a:r>
              <a:rPr lang="en-GB" dirty="0" err="1">
                <a:solidFill>
                  <a:srgbClr val="005CAB"/>
                </a:solidFill>
                <a:latin typeface="Arial"/>
                <a:cs typeface="Arial"/>
              </a:rPr>
              <a:t>essentielles </a:t>
            </a:r>
            <a:r>
              <a:rPr lang="en-GB" dirty="0">
                <a:solidFill>
                  <a:srgbClr val="005CAB"/>
                </a:solidFill>
                <a:latin typeface="Arial"/>
                <a:cs typeface="Arial"/>
              </a:rPr>
              <a:t>pour </a:t>
            </a:r>
            <a:r>
              <a:rPr lang="en-GB" dirty="0" err="1">
                <a:solidFill>
                  <a:srgbClr val="005CAB"/>
                </a:solidFill>
                <a:latin typeface="Arial"/>
                <a:cs typeface="Arial"/>
              </a:rPr>
              <a:t>promouvoir les marques</a:t>
            </a:r>
            <a:r>
              <a:rPr lang="en-GB" dirty="0">
                <a:solidFill>
                  <a:srgbClr val="005CAB"/>
                </a:solidFill>
                <a:latin typeface="Arial"/>
                <a:cs typeface="Arial"/>
              </a:rPr>
              <a:t>.</a:t>
            </a:r>
          </a:p>
          <a:p>
            <a:pPr>
              <a:spcBef>
                <a:spcPts val="600"/>
              </a:spcBef>
            </a:pPr>
            <a:r>
              <a:rPr lang="en-GB" dirty="0">
                <a:solidFill>
                  <a:srgbClr val="005CAB"/>
                </a:solidFill>
                <a:latin typeface="Arial"/>
                <a:cs typeface="Arial"/>
              </a:rPr>
              <a:t>La </a:t>
            </a:r>
            <a:r>
              <a:rPr lang="en-GB" dirty="0" err="1">
                <a:solidFill>
                  <a:srgbClr val="005CAB"/>
                </a:solidFill>
                <a:latin typeface="Arial"/>
                <a:cs typeface="Arial"/>
              </a:rPr>
              <a:t>réglementation</a:t>
            </a:r>
            <a:r>
              <a:rPr lang="en-GB" dirty="0">
                <a:solidFill>
                  <a:srgbClr val="005CAB"/>
                </a:solidFill>
                <a:latin typeface="Arial"/>
                <a:cs typeface="Arial"/>
              </a:rPr>
              <a:t> des supports marketing ne </a:t>
            </a:r>
            <a:r>
              <a:rPr lang="en-GB" dirty="0" err="1">
                <a:solidFill>
                  <a:srgbClr val="005CAB"/>
                </a:solidFill>
                <a:latin typeface="Arial"/>
                <a:cs typeface="Arial"/>
              </a:rPr>
              <a:t>cesse</a:t>
            </a:r>
            <a:r>
              <a:rPr lang="en-GB" dirty="0">
                <a:solidFill>
                  <a:srgbClr val="005CAB"/>
                </a:solidFill>
                <a:latin typeface="Arial"/>
                <a:cs typeface="Arial"/>
              </a:rPr>
              <a:t> </a:t>
            </a:r>
            <a:r>
              <a:rPr lang="en-GB" dirty="0" err="1">
                <a:solidFill>
                  <a:srgbClr val="005CAB"/>
                </a:solidFill>
                <a:latin typeface="Arial"/>
                <a:cs typeface="Arial"/>
              </a:rPr>
              <a:t>d’évoluer</a:t>
            </a:r>
            <a:r>
              <a:rPr lang="en-GB" dirty="0">
                <a:solidFill>
                  <a:srgbClr val="005CAB"/>
                </a:solidFill>
                <a:latin typeface="Arial"/>
                <a:cs typeface="Arial"/>
              </a:rPr>
              <a:t>.</a:t>
            </a:r>
          </a:p>
          <a:p>
            <a:pPr>
              <a:spcBef>
                <a:spcPts val="600"/>
              </a:spcBef>
            </a:pPr>
            <a:r>
              <a:rPr lang="en-GB" dirty="0" err="1">
                <a:solidFill>
                  <a:srgbClr val="005CAB"/>
                </a:solidFill>
                <a:latin typeface="Arial"/>
                <a:cs typeface="Arial"/>
              </a:rPr>
              <a:t>Les clients doivent pouvoir accéder facilement et rapidement </a:t>
            </a:r>
            <a:r>
              <a:rPr lang="en-GB" dirty="0">
                <a:solidFill>
                  <a:srgbClr val="005CAB"/>
                </a:solidFill>
                <a:latin typeface="Arial"/>
                <a:cs typeface="Arial"/>
              </a:rPr>
              <a:t>à un contenu </a:t>
            </a:r>
            <a:r>
              <a:rPr lang="en-GB" dirty="0" err="1">
                <a:solidFill>
                  <a:srgbClr val="005CAB"/>
                </a:solidFill>
                <a:latin typeface="Arial"/>
                <a:cs typeface="Arial"/>
              </a:rPr>
              <a:t>approuvé </a:t>
            </a:r>
            <a:r>
              <a:rPr lang="en-GB" dirty="0">
                <a:solidFill>
                  <a:srgbClr val="005CAB"/>
                </a:solidFill>
                <a:latin typeface="Arial"/>
                <a:cs typeface="Arial"/>
              </a:rPr>
              <a:t>et </a:t>
            </a:r>
            <a:r>
              <a:rPr lang="en-GB" dirty="0" err="1">
                <a:solidFill>
                  <a:srgbClr val="005CAB"/>
                </a:solidFill>
                <a:latin typeface="Arial"/>
                <a:cs typeface="Arial"/>
              </a:rPr>
              <a:t>conforme</a:t>
            </a:r>
            <a:r>
              <a:rPr lang="en-GB" b="1" dirty="0">
                <a:solidFill>
                  <a:srgbClr val="6C2196"/>
                </a:solidFill>
                <a:latin typeface="Arial"/>
                <a:cs typeface="Arial"/>
              </a:rPr>
              <a:t>.</a:t>
            </a:r>
          </a:p>
          <a:p>
            <a:pPr marL="0" indent="0">
              <a:spcBef>
                <a:spcPts val="600"/>
              </a:spcBef>
              <a:buNone/>
            </a:pPr>
            <a:endParaRPr lang="en-GB" b="1" dirty="0">
              <a:solidFill>
                <a:srgbClr val="6C2196"/>
              </a:solidFill>
            </a:endParaRPr>
          </a:p>
        </p:txBody>
      </p:sp>
      <p:grpSp>
        <p:nvGrpSpPr>
          <p:cNvPr id="8" name="Group 7">
            <a:extLst>
              <a:ext uri="{FF2B5EF4-FFF2-40B4-BE49-F238E27FC236}">
                <a16:creationId xmlns:a16="http://schemas.microsoft.com/office/drawing/2014/main" id="{661578BD-E34B-6DF7-E176-5F311852883F}"/>
              </a:ext>
            </a:extLst>
          </p:cNvPr>
          <p:cNvGrpSpPr/>
          <p:nvPr/>
        </p:nvGrpSpPr>
        <p:grpSpPr>
          <a:xfrm>
            <a:off x="6014301" y="1505404"/>
            <a:ext cx="5410986" cy="3847185"/>
            <a:chOff x="6014301" y="1505404"/>
            <a:chExt cx="5410986" cy="3847185"/>
          </a:xfrm>
        </p:grpSpPr>
        <p:pic>
          <p:nvPicPr>
            <p:cNvPr id="5" name="Picture 4">
              <a:extLst>
                <a:ext uri="{FF2B5EF4-FFF2-40B4-BE49-F238E27FC236}">
                  <a16:creationId xmlns:a16="http://schemas.microsoft.com/office/drawing/2014/main" id="{724188C9-C3E4-97E9-BECF-F80408411DE9}"/>
                </a:ext>
              </a:extLst>
            </p:cNvPr>
            <p:cNvPicPr>
              <a:picLocks/>
            </p:cNvPicPr>
            <p:nvPr/>
          </p:nvPicPr>
          <p:blipFill>
            <a:blip r:embed="rId2">
              <a:extLst>
                <a:ext uri="{28A0092B-C50C-407E-A947-70E740481C1C}">
                  <a14:useLocalDpi xmlns:a14="http://schemas.microsoft.com/office/drawing/2010/main" val="0"/>
                </a:ext>
              </a:extLst>
            </a:blip>
            <a:srcRect l="55422" t="46791" r="17202" b="39608"/>
            <a:stretch>
              <a:fillRect/>
            </a:stretch>
          </p:blipFill>
          <p:spPr>
            <a:xfrm flipV="1">
              <a:off x="6014301" y="1505404"/>
              <a:ext cx="5410986" cy="3847185"/>
            </a:xfrm>
            <a:prstGeom prst="rect">
              <a:avLst/>
            </a:prstGeom>
          </p:spPr>
        </p:pic>
        <p:pic>
          <p:nvPicPr>
            <p:cNvPr id="7" name="Picture 6" descr="A computer screen with a website&#10;&#10;AI-generated content may be incorrect.">
              <a:extLst>
                <a:ext uri="{FF2B5EF4-FFF2-40B4-BE49-F238E27FC236}">
                  <a16:creationId xmlns:a16="http://schemas.microsoft.com/office/drawing/2014/main" id="{60C419DD-5240-728D-9390-932B932FF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775" y="1766656"/>
              <a:ext cx="4371841" cy="3324682"/>
            </a:xfrm>
            <a:prstGeom prst="rect">
              <a:avLst/>
            </a:prstGeom>
          </p:spPr>
        </p:pic>
      </p:grpSp>
      <p:sp>
        <p:nvSpPr>
          <p:cNvPr id="4" name="Oval 3">
            <a:extLst>
              <a:ext uri="{FF2B5EF4-FFF2-40B4-BE49-F238E27FC236}">
                <a16:creationId xmlns:a16="http://schemas.microsoft.com/office/drawing/2014/main" id="{6AC0D92E-CBE0-AF3B-A08A-7803D4C4214C}"/>
              </a:ext>
            </a:extLst>
          </p:cNvPr>
          <p:cNvSpPr/>
          <p:nvPr/>
        </p:nvSpPr>
        <p:spPr>
          <a:xfrm>
            <a:off x="11425287" y="116149"/>
            <a:ext cx="539015" cy="394636"/>
          </a:xfrm>
          <a:prstGeom prst="ellipse">
            <a:avLst/>
          </a:prstGeom>
          <a:solidFill>
            <a:srgbClr val="2D9A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95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A5C6-7900-20D4-F0C7-71793F0DF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DDC6E-7C9F-C5AC-ABF2-E70EFC25B901}"/>
              </a:ext>
            </a:extLst>
          </p:cNvPr>
          <p:cNvSpPr>
            <a:spLocks noGrp="1"/>
          </p:cNvSpPr>
          <p:nvPr>
            <p:ph type="title"/>
          </p:nvPr>
        </p:nvSpPr>
        <p:spPr/>
        <p:txBody>
          <a:bodyPr/>
          <a:lstStyle/>
          <a:p>
            <a:r>
              <a:rPr lang="en-GB" dirty="0"/>
              <a:t>À propos du portail de communication sur les produits</a:t>
            </a:r>
          </a:p>
        </p:txBody>
      </p:sp>
      <p:sp>
        <p:nvSpPr>
          <p:cNvPr id="3" name="Content Placeholder 2">
            <a:extLst>
              <a:ext uri="{FF2B5EF4-FFF2-40B4-BE49-F238E27FC236}">
                <a16:creationId xmlns:a16="http://schemas.microsoft.com/office/drawing/2014/main" id="{58B68C06-286A-B134-E4EC-FA24DE00F778}"/>
              </a:ext>
            </a:extLst>
          </p:cNvPr>
          <p:cNvSpPr>
            <a:spLocks noGrp="1"/>
          </p:cNvSpPr>
          <p:nvPr>
            <p:ph idx="1"/>
          </p:nvPr>
        </p:nvSpPr>
        <p:spPr>
          <a:xfrm>
            <a:off x="838200" y="1379218"/>
            <a:ext cx="4789602" cy="4351338"/>
          </a:xfrm>
        </p:spPr>
        <p:txBody>
          <a:bodyPr>
            <a:normAutofit/>
          </a:bodyPr>
          <a:lstStyle/>
          <a:p>
            <a:pPr marL="0" indent="0">
              <a:spcBef>
                <a:spcPts val="600"/>
              </a:spcBef>
              <a:buNone/>
            </a:pPr>
            <a:r>
              <a:rPr lang="en-GB" b="1" dirty="0">
                <a:solidFill>
                  <a:srgbClr val="6C2196"/>
                </a:solidFill>
              </a:rPr>
              <a:t>Un nouveau portail en </a:t>
            </a:r>
            <a:r>
              <a:rPr lang="en-GB" b="1" dirty="0" err="1">
                <a:solidFill>
                  <a:srgbClr val="6C2196"/>
                </a:solidFill>
              </a:rPr>
              <a:t>ligne</a:t>
            </a:r>
            <a:r>
              <a:rPr lang="en-GB" b="1" dirty="0">
                <a:solidFill>
                  <a:srgbClr val="6C2196"/>
                </a:solidFill>
              </a:rPr>
              <a:t>. Libre </a:t>
            </a:r>
            <a:r>
              <a:rPr lang="en-GB" b="1" dirty="0" err="1">
                <a:solidFill>
                  <a:srgbClr val="6C2196"/>
                </a:solidFill>
              </a:rPr>
              <a:t>accès</a:t>
            </a:r>
            <a:r>
              <a:rPr lang="en-GB" b="1" dirty="0">
                <a:solidFill>
                  <a:srgbClr val="6C2196"/>
                </a:solidFill>
              </a:rPr>
              <a:t> </a:t>
            </a:r>
            <a:r>
              <a:rPr lang="en-GB" b="1" dirty="0" err="1">
                <a:solidFill>
                  <a:srgbClr val="6C2196"/>
                </a:solidFill>
              </a:rPr>
              <a:t>contenant</a:t>
            </a:r>
            <a:r>
              <a:rPr lang="en-GB" b="1" dirty="0">
                <a:solidFill>
                  <a:srgbClr val="6C2196"/>
                </a:solidFill>
              </a:rPr>
              <a:t> les dernières descriptions de produits et images approuvées par CooperVision.</a:t>
            </a:r>
          </a:p>
          <a:p>
            <a:pPr>
              <a:spcBef>
                <a:spcPts val="600"/>
              </a:spcBef>
            </a:pPr>
            <a:r>
              <a:rPr lang="en-GB" dirty="0">
                <a:solidFill>
                  <a:srgbClr val="005CAB"/>
                </a:solidFill>
              </a:rPr>
              <a:t>Accès aux descriptions de produits, aux photos d'emballage et aux visuels.</a:t>
            </a:r>
          </a:p>
          <a:p>
            <a:pPr>
              <a:spcBef>
                <a:spcPts val="600"/>
              </a:spcBef>
            </a:pPr>
            <a:r>
              <a:rPr lang="en-GB" dirty="0">
                <a:solidFill>
                  <a:srgbClr val="005CAB"/>
                </a:solidFill>
              </a:rPr>
              <a:t>Mise à jour avec du </a:t>
            </a:r>
            <a:r>
              <a:rPr lang="en-GB" dirty="0" err="1">
                <a:solidFill>
                  <a:srgbClr val="005CAB"/>
                </a:solidFill>
              </a:rPr>
              <a:t>contenu</a:t>
            </a:r>
            <a:r>
              <a:rPr lang="en-GB" dirty="0">
                <a:solidFill>
                  <a:srgbClr val="005CAB"/>
                </a:solidFill>
              </a:rPr>
              <a:t> </a:t>
            </a:r>
            <a:r>
              <a:rPr lang="en-GB" dirty="0" err="1">
                <a:solidFill>
                  <a:srgbClr val="005CAB"/>
                </a:solidFill>
              </a:rPr>
              <a:t>validé</a:t>
            </a:r>
            <a:r>
              <a:rPr lang="en-GB" dirty="0">
                <a:solidFill>
                  <a:srgbClr val="005CAB"/>
                </a:solidFill>
              </a:rPr>
              <a:t>.</a:t>
            </a:r>
          </a:p>
          <a:p>
            <a:pPr>
              <a:spcBef>
                <a:spcPts val="600"/>
              </a:spcBef>
            </a:pPr>
            <a:r>
              <a:rPr lang="en-GB" dirty="0">
                <a:solidFill>
                  <a:srgbClr val="005CAB"/>
                </a:solidFill>
              </a:rPr>
              <a:t>Permet aux utilisateurs </a:t>
            </a:r>
            <a:r>
              <a:rPr lang="en-GB" dirty="0" err="1">
                <a:solidFill>
                  <a:srgbClr val="005CAB"/>
                </a:solidFill>
              </a:rPr>
              <a:t>d'intégrer</a:t>
            </a:r>
            <a:r>
              <a:rPr lang="en-GB" dirty="0">
                <a:solidFill>
                  <a:srgbClr val="005CAB"/>
                </a:solidFill>
              </a:rPr>
              <a:t> </a:t>
            </a:r>
            <a:r>
              <a:rPr lang="en-GB" dirty="0" err="1">
                <a:solidFill>
                  <a:srgbClr val="005CAB"/>
                </a:solidFill>
              </a:rPr>
              <a:t>leur</a:t>
            </a:r>
            <a:r>
              <a:rPr lang="en-GB" dirty="0">
                <a:solidFill>
                  <a:srgbClr val="005CAB"/>
                </a:solidFill>
              </a:rPr>
              <a:t> propre </a:t>
            </a:r>
            <a:r>
              <a:rPr lang="en-GB" dirty="0" err="1">
                <a:solidFill>
                  <a:srgbClr val="005CAB"/>
                </a:solidFill>
              </a:rPr>
              <a:t>contenu</a:t>
            </a:r>
            <a:r>
              <a:rPr lang="en-GB" dirty="0">
                <a:solidFill>
                  <a:srgbClr val="005CAB"/>
                </a:solidFill>
              </a:rPr>
              <a:t> à la base </a:t>
            </a:r>
            <a:r>
              <a:rPr lang="en-GB" dirty="0" err="1">
                <a:solidFill>
                  <a:srgbClr val="005CAB"/>
                </a:solidFill>
              </a:rPr>
              <a:t>validée</a:t>
            </a:r>
            <a:r>
              <a:rPr lang="en-GB" dirty="0">
                <a:solidFill>
                  <a:srgbClr val="005CAB"/>
                </a:solidFill>
              </a:rPr>
              <a:t> </a:t>
            </a:r>
            <a:r>
              <a:rPr lang="en-GB" dirty="0" err="1">
                <a:solidFill>
                  <a:srgbClr val="005CAB"/>
                </a:solidFill>
              </a:rPr>
              <a:t>présentant</a:t>
            </a:r>
            <a:r>
              <a:rPr lang="en-GB" dirty="0">
                <a:solidFill>
                  <a:srgbClr val="005CAB"/>
                </a:solidFill>
              </a:rPr>
              <a:t> les caractéristiques et les avantages des produits.</a:t>
            </a:r>
          </a:p>
          <a:p>
            <a:pPr>
              <a:spcBef>
                <a:spcPts val="600"/>
              </a:spcBef>
            </a:pPr>
            <a:r>
              <a:rPr lang="en-GB" dirty="0">
                <a:solidFill>
                  <a:srgbClr val="005CAB"/>
                </a:solidFill>
              </a:rPr>
              <a:t>Pas de login pour accéder au portail.</a:t>
            </a:r>
          </a:p>
          <a:p>
            <a:pPr marL="0" indent="0">
              <a:spcBef>
                <a:spcPts val="600"/>
              </a:spcBef>
              <a:buNone/>
            </a:pPr>
            <a:endParaRPr lang="en-GB" dirty="0">
              <a:solidFill>
                <a:srgbClr val="005CAB"/>
              </a:solidFill>
            </a:endParaRPr>
          </a:p>
        </p:txBody>
      </p:sp>
      <p:grpSp>
        <p:nvGrpSpPr>
          <p:cNvPr id="4" name="Group 3">
            <a:extLst>
              <a:ext uri="{FF2B5EF4-FFF2-40B4-BE49-F238E27FC236}">
                <a16:creationId xmlns:a16="http://schemas.microsoft.com/office/drawing/2014/main" id="{A0E3E6D7-0D73-F9CD-EB9F-508229E133F0}"/>
              </a:ext>
            </a:extLst>
          </p:cNvPr>
          <p:cNvGrpSpPr/>
          <p:nvPr/>
        </p:nvGrpSpPr>
        <p:grpSpPr>
          <a:xfrm>
            <a:off x="6014301" y="1505404"/>
            <a:ext cx="5410986" cy="3847185"/>
            <a:chOff x="6014301" y="1505404"/>
            <a:chExt cx="5410986" cy="3847185"/>
          </a:xfrm>
        </p:grpSpPr>
        <p:pic>
          <p:nvPicPr>
            <p:cNvPr id="7" name="Picture 6">
              <a:extLst>
                <a:ext uri="{FF2B5EF4-FFF2-40B4-BE49-F238E27FC236}">
                  <a16:creationId xmlns:a16="http://schemas.microsoft.com/office/drawing/2014/main" id="{E6E2525D-C18A-9A00-7CDA-81A0A38E9608}"/>
                </a:ext>
              </a:extLst>
            </p:cNvPr>
            <p:cNvPicPr>
              <a:picLocks/>
            </p:cNvPicPr>
            <p:nvPr/>
          </p:nvPicPr>
          <p:blipFill>
            <a:blip r:embed="rId2">
              <a:extLst>
                <a:ext uri="{28A0092B-C50C-407E-A947-70E740481C1C}">
                  <a14:useLocalDpi xmlns:a14="http://schemas.microsoft.com/office/drawing/2010/main" val="0"/>
                </a:ext>
              </a:extLst>
            </a:blip>
            <a:srcRect l="55422" t="46791" r="17202" b="39608"/>
            <a:stretch>
              <a:fillRect/>
            </a:stretch>
          </p:blipFill>
          <p:spPr>
            <a:xfrm flipV="1">
              <a:off x="6014301" y="1505404"/>
              <a:ext cx="5410986" cy="3847185"/>
            </a:xfrm>
            <a:prstGeom prst="rect">
              <a:avLst/>
            </a:prstGeom>
          </p:spPr>
        </p:pic>
        <p:pic>
          <p:nvPicPr>
            <p:cNvPr id="8" name="Picture 7" descr="A computer screen with a website&#10;&#10;AI-generated content may be incorrect.">
              <a:extLst>
                <a:ext uri="{FF2B5EF4-FFF2-40B4-BE49-F238E27FC236}">
                  <a16:creationId xmlns:a16="http://schemas.microsoft.com/office/drawing/2014/main" id="{A5F45368-E450-8ED4-2D8C-FBAA5A57F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775" y="1766656"/>
              <a:ext cx="4371841" cy="3324682"/>
            </a:xfrm>
            <a:prstGeom prst="rect">
              <a:avLst/>
            </a:prstGeom>
          </p:spPr>
        </p:pic>
      </p:grpSp>
    </p:spTree>
    <p:extLst>
      <p:ext uri="{BB962C8B-B14F-4D97-AF65-F5344CB8AC3E}">
        <p14:creationId xmlns:p14="http://schemas.microsoft.com/office/powerpoint/2010/main" val="22499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F804-6FBF-8926-C161-3C19F41B1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1F7AB-272B-F77B-7396-6DD5ED8F2F7E}"/>
              </a:ext>
            </a:extLst>
          </p:cNvPr>
          <p:cNvSpPr>
            <a:spLocks noGrp="1"/>
          </p:cNvSpPr>
          <p:nvPr>
            <p:ph type="title"/>
          </p:nvPr>
        </p:nvSpPr>
        <p:spPr/>
        <p:txBody>
          <a:bodyPr/>
          <a:lstStyle/>
          <a:p>
            <a:r>
              <a:rPr lang="en-GB" dirty="0"/>
              <a:t>À propos du portail de communication sur les produits</a:t>
            </a:r>
          </a:p>
        </p:txBody>
      </p:sp>
      <p:sp>
        <p:nvSpPr>
          <p:cNvPr id="3" name="Content Placeholder 2">
            <a:extLst>
              <a:ext uri="{FF2B5EF4-FFF2-40B4-BE49-F238E27FC236}">
                <a16:creationId xmlns:a16="http://schemas.microsoft.com/office/drawing/2014/main" id="{0F34B44E-88F4-2967-B051-9416110DE9B7}"/>
              </a:ext>
            </a:extLst>
          </p:cNvPr>
          <p:cNvSpPr>
            <a:spLocks noGrp="1"/>
          </p:cNvSpPr>
          <p:nvPr>
            <p:ph idx="1"/>
          </p:nvPr>
        </p:nvSpPr>
        <p:spPr>
          <a:xfrm>
            <a:off x="838200" y="1203752"/>
            <a:ext cx="4968711" cy="4351338"/>
          </a:xfrm>
        </p:spPr>
        <p:txBody>
          <a:bodyPr vert="horz" lIns="91440" tIns="45720" rIns="91440" bIns="45720" rtlCol="0" anchor="t">
            <a:normAutofit lnSpcReduction="10000"/>
          </a:bodyPr>
          <a:lstStyle/>
          <a:p>
            <a:pPr marL="0" indent="0">
              <a:spcBef>
                <a:spcPts val="600"/>
              </a:spcBef>
              <a:buNone/>
            </a:pPr>
            <a:r>
              <a:rPr lang="en-GB" b="1" dirty="0">
                <a:solidFill>
                  <a:srgbClr val="6C2196"/>
                </a:solidFill>
                <a:latin typeface="Arial"/>
                <a:cs typeface="Arial"/>
              </a:rPr>
              <a:t>En pratique</a:t>
            </a:r>
          </a:p>
          <a:p>
            <a:pPr>
              <a:spcBef>
                <a:spcPts val="600"/>
              </a:spcBef>
            </a:pPr>
            <a:r>
              <a:rPr lang="en-GB" dirty="0" err="1">
                <a:solidFill>
                  <a:srgbClr val="005CAB"/>
                </a:solidFill>
                <a:latin typeface="Arial"/>
                <a:cs typeface="Arial"/>
              </a:rPr>
              <a:t>Un seul endroit pour </a:t>
            </a:r>
            <a:r>
              <a:rPr lang="en-GB" dirty="0">
                <a:solidFill>
                  <a:srgbClr val="005CAB"/>
                </a:solidFill>
                <a:latin typeface="Arial"/>
                <a:cs typeface="Arial"/>
              </a:rPr>
              <a:t>tous </a:t>
            </a:r>
            <a:r>
              <a:rPr lang="en-GB" dirty="0" err="1">
                <a:solidFill>
                  <a:srgbClr val="005CAB"/>
                </a:solidFill>
                <a:latin typeface="Arial"/>
                <a:cs typeface="Arial"/>
              </a:rPr>
              <a:t>les textes</a:t>
            </a:r>
            <a:r>
              <a:rPr lang="en-GB" dirty="0">
                <a:solidFill>
                  <a:srgbClr val="005CAB"/>
                </a:solidFill>
                <a:latin typeface="Arial"/>
                <a:cs typeface="Arial"/>
              </a:rPr>
              <a:t>.</a:t>
            </a:r>
          </a:p>
          <a:p>
            <a:pPr>
              <a:spcBef>
                <a:spcPts val="600"/>
              </a:spcBef>
              <a:spcAft>
                <a:spcPts val="600"/>
              </a:spcAft>
            </a:pPr>
            <a:r>
              <a:rPr lang="en-GB" dirty="0" err="1">
                <a:solidFill>
                  <a:srgbClr val="005CAB"/>
                </a:solidFill>
                <a:latin typeface="Arial"/>
                <a:cs typeface="Arial"/>
              </a:rPr>
              <a:t>Toujours disponible</a:t>
            </a:r>
            <a:r>
              <a:rPr lang="en-GB" dirty="0">
                <a:solidFill>
                  <a:srgbClr val="005CAB"/>
                </a:solidFill>
                <a:latin typeface="Arial"/>
                <a:cs typeface="Arial"/>
              </a:rPr>
              <a:t>.</a:t>
            </a:r>
            <a:endParaRPr lang="en-GB" b="1" dirty="0">
              <a:solidFill>
                <a:srgbClr val="6C2196"/>
              </a:solidFill>
              <a:latin typeface="Arial"/>
              <a:cs typeface="Arial"/>
            </a:endParaRPr>
          </a:p>
          <a:p>
            <a:pPr marL="0" indent="0">
              <a:spcBef>
                <a:spcPts val="600"/>
              </a:spcBef>
              <a:buNone/>
            </a:pPr>
            <a:r>
              <a:rPr lang="en-GB" b="1" dirty="0">
                <a:solidFill>
                  <a:srgbClr val="6C2196"/>
                </a:solidFill>
              </a:rPr>
              <a:t>Cohérent</a:t>
            </a:r>
          </a:p>
          <a:p>
            <a:pPr>
              <a:spcBef>
                <a:spcPts val="600"/>
              </a:spcBef>
            </a:pPr>
            <a:r>
              <a:rPr lang="en-GB" dirty="0" err="1">
                <a:solidFill>
                  <a:srgbClr val="005CAB"/>
                </a:solidFill>
                <a:latin typeface="Arial"/>
                <a:cs typeface="Arial"/>
              </a:rPr>
              <a:t>Des textes sur les produits adaptés </a:t>
            </a:r>
            <a:r>
              <a:rPr lang="en-GB" dirty="0">
                <a:solidFill>
                  <a:srgbClr val="005CAB"/>
                </a:solidFill>
                <a:latin typeface="Arial"/>
                <a:cs typeface="Arial"/>
              </a:rPr>
              <a:t>à la </a:t>
            </a:r>
            <a:r>
              <a:rPr lang="en-GB" dirty="0" err="1">
                <a:solidFill>
                  <a:srgbClr val="005CAB"/>
                </a:solidFill>
                <a:latin typeface="Arial"/>
                <a:cs typeface="Arial"/>
              </a:rPr>
              <a:t>documentation technique</a:t>
            </a:r>
            <a:r>
              <a:rPr lang="en-GB" dirty="0">
                <a:solidFill>
                  <a:srgbClr val="005CAB"/>
                </a:solidFill>
                <a:latin typeface="Arial"/>
                <a:cs typeface="Arial"/>
              </a:rPr>
              <a:t>.</a:t>
            </a:r>
          </a:p>
          <a:p>
            <a:pPr>
              <a:spcBef>
                <a:spcPts val="600"/>
              </a:spcBef>
            </a:pPr>
            <a:r>
              <a:rPr lang="en-GB" dirty="0" err="1">
                <a:solidFill>
                  <a:srgbClr val="005CAB"/>
                </a:solidFill>
                <a:latin typeface="Arial"/>
                <a:cs typeface="Arial"/>
              </a:rPr>
              <a:t>Offre</a:t>
            </a:r>
            <a:r>
              <a:rPr lang="en-GB" dirty="0">
                <a:solidFill>
                  <a:srgbClr val="005CAB"/>
                </a:solidFill>
                <a:latin typeface="Arial"/>
                <a:cs typeface="Arial"/>
              </a:rPr>
              <a:t> </a:t>
            </a:r>
            <a:r>
              <a:rPr lang="en-GB" dirty="0" err="1">
                <a:solidFill>
                  <a:srgbClr val="005CAB"/>
                </a:solidFill>
                <a:latin typeface="Arial"/>
                <a:cs typeface="Arial"/>
              </a:rPr>
              <a:t>une</a:t>
            </a:r>
            <a:r>
              <a:rPr lang="en-GB" dirty="0">
                <a:solidFill>
                  <a:srgbClr val="005CAB"/>
                </a:solidFill>
                <a:latin typeface="Arial"/>
                <a:cs typeface="Arial"/>
              </a:rPr>
              <a:t> base </a:t>
            </a:r>
            <a:r>
              <a:rPr lang="en-GB" dirty="0" err="1">
                <a:solidFill>
                  <a:srgbClr val="005CAB"/>
                </a:solidFill>
                <a:latin typeface="Arial"/>
                <a:cs typeface="Arial"/>
              </a:rPr>
              <a:t>solide</a:t>
            </a:r>
            <a:r>
              <a:rPr lang="en-GB" dirty="0">
                <a:solidFill>
                  <a:srgbClr val="005CAB"/>
                </a:solidFill>
                <a:latin typeface="Arial"/>
                <a:cs typeface="Arial"/>
              </a:rPr>
              <a:t> pour les strategies de communication des clients.</a:t>
            </a:r>
          </a:p>
          <a:p>
            <a:pPr>
              <a:spcBef>
                <a:spcPts val="600"/>
              </a:spcBef>
              <a:spcAft>
                <a:spcPts val="600"/>
              </a:spcAft>
            </a:pPr>
            <a:r>
              <a:rPr lang="en-GB" dirty="0" err="1">
                <a:solidFill>
                  <a:srgbClr val="005CAB"/>
                </a:solidFill>
                <a:latin typeface="Arial"/>
                <a:cs typeface="Arial"/>
              </a:rPr>
              <a:t>Disponible </a:t>
            </a:r>
            <a:r>
              <a:rPr lang="en-GB" dirty="0">
                <a:solidFill>
                  <a:srgbClr val="005CAB"/>
                </a:solidFill>
                <a:latin typeface="Arial"/>
                <a:cs typeface="Arial"/>
              </a:rPr>
              <a:t>dans la langue </a:t>
            </a:r>
            <a:r>
              <a:rPr lang="en-GB" dirty="0" err="1">
                <a:solidFill>
                  <a:srgbClr val="005CAB"/>
                </a:solidFill>
                <a:latin typeface="Arial"/>
                <a:cs typeface="Arial"/>
              </a:rPr>
              <a:t>locale</a:t>
            </a:r>
            <a:r>
              <a:rPr lang="en-GB" dirty="0">
                <a:solidFill>
                  <a:srgbClr val="005CAB"/>
                </a:solidFill>
                <a:latin typeface="Arial"/>
                <a:cs typeface="Arial"/>
              </a:rPr>
              <a:t>.</a:t>
            </a:r>
          </a:p>
          <a:p>
            <a:pPr marL="0" indent="0">
              <a:spcBef>
                <a:spcPts val="600"/>
              </a:spcBef>
              <a:buNone/>
            </a:pPr>
            <a:r>
              <a:rPr lang="en-GB" b="1" dirty="0" err="1">
                <a:solidFill>
                  <a:srgbClr val="6C2196"/>
                </a:solidFill>
                <a:latin typeface="Arial"/>
                <a:cs typeface="Arial"/>
              </a:rPr>
              <a:t>Conforme </a:t>
            </a:r>
            <a:r>
              <a:rPr lang="en-GB" b="1" dirty="0">
                <a:solidFill>
                  <a:srgbClr val="6C2196"/>
                </a:solidFill>
                <a:latin typeface="Arial"/>
                <a:cs typeface="Arial"/>
              </a:rPr>
              <a:t>aux réglementations*</a:t>
            </a:r>
          </a:p>
          <a:p>
            <a:pPr>
              <a:spcBef>
                <a:spcPts val="600"/>
              </a:spcBef>
            </a:pPr>
            <a:r>
              <a:rPr lang="en-GB" dirty="0">
                <a:solidFill>
                  <a:srgbClr val="005CAB"/>
                </a:solidFill>
                <a:latin typeface="Arial"/>
                <a:cs typeface="Arial"/>
              </a:rPr>
              <a:t>Les affirmations et les descriptions </a:t>
            </a:r>
            <a:r>
              <a:rPr lang="en-GB" dirty="0" err="1">
                <a:solidFill>
                  <a:srgbClr val="005CAB"/>
                </a:solidFill>
                <a:latin typeface="Arial"/>
                <a:cs typeface="Arial"/>
              </a:rPr>
              <a:t>sont</a:t>
            </a:r>
            <a:r>
              <a:rPr lang="en-GB" dirty="0">
                <a:solidFill>
                  <a:srgbClr val="005CAB"/>
                </a:solidFill>
                <a:latin typeface="Arial"/>
                <a:cs typeface="Arial"/>
              </a:rPr>
              <a:t> </a:t>
            </a:r>
            <a:r>
              <a:rPr lang="en-GB" dirty="0" err="1">
                <a:solidFill>
                  <a:srgbClr val="005CAB"/>
                </a:solidFill>
                <a:latin typeface="Arial"/>
                <a:cs typeface="Arial"/>
              </a:rPr>
              <a:t>validées</a:t>
            </a:r>
            <a:r>
              <a:rPr lang="en-GB" dirty="0">
                <a:solidFill>
                  <a:srgbClr val="005CAB"/>
                </a:solidFill>
                <a:latin typeface="Arial"/>
                <a:cs typeface="Arial"/>
              </a:rPr>
              <a:t>.</a:t>
            </a:r>
          </a:p>
          <a:p>
            <a:pPr>
              <a:spcBef>
                <a:spcPts val="600"/>
              </a:spcBef>
            </a:pPr>
            <a:r>
              <a:rPr lang="en-GB" dirty="0" err="1">
                <a:solidFill>
                  <a:srgbClr val="005CAB"/>
                </a:solidFill>
                <a:latin typeface="Arial"/>
                <a:cs typeface="Arial"/>
              </a:rPr>
              <a:t>Contrôlées</a:t>
            </a:r>
            <a:r>
              <a:rPr lang="en-GB" dirty="0">
                <a:solidFill>
                  <a:srgbClr val="005CAB"/>
                </a:solidFill>
                <a:latin typeface="Arial"/>
                <a:cs typeface="Arial"/>
              </a:rPr>
              <a:t> </a:t>
            </a:r>
            <a:r>
              <a:rPr lang="en-GB" dirty="0" err="1">
                <a:solidFill>
                  <a:srgbClr val="005CAB"/>
                </a:solidFill>
                <a:latin typeface="Arial"/>
                <a:cs typeface="Arial"/>
              </a:rPr>
              <a:t>selon</a:t>
            </a:r>
            <a:r>
              <a:rPr lang="en-GB" dirty="0">
                <a:solidFill>
                  <a:srgbClr val="005CAB"/>
                </a:solidFill>
                <a:latin typeface="Arial"/>
                <a:cs typeface="Arial"/>
              </a:rPr>
              <a:t> les </a:t>
            </a:r>
            <a:r>
              <a:rPr lang="en-GB" dirty="0" err="1">
                <a:solidFill>
                  <a:srgbClr val="005CAB"/>
                </a:solidFill>
                <a:latin typeface="Arial"/>
                <a:cs typeface="Arial"/>
              </a:rPr>
              <a:t>normes</a:t>
            </a:r>
            <a:r>
              <a:rPr lang="en-GB" dirty="0">
                <a:solidFill>
                  <a:srgbClr val="005CAB"/>
                </a:solidFill>
                <a:latin typeface="Arial"/>
                <a:cs typeface="Arial"/>
              </a:rPr>
              <a:t> en </a:t>
            </a:r>
            <a:r>
              <a:rPr lang="en-GB" dirty="0" err="1">
                <a:solidFill>
                  <a:srgbClr val="005CAB"/>
                </a:solidFill>
                <a:latin typeface="Arial"/>
                <a:cs typeface="Arial"/>
              </a:rPr>
              <a:t>vigueur</a:t>
            </a:r>
            <a:r>
              <a:rPr lang="en-GB" dirty="0">
                <a:solidFill>
                  <a:srgbClr val="005CAB"/>
                </a:solidFill>
                <a:latin typeface="Arial"/>
                <a:cs typeface="Arial"/>
              </a:rPr>
              <a:t>.</a:t>
            </a:r>
          </a:p>
        </p:txBody>
      </p:sp>
      <p:grpSp>
        <p:nvGrpSpPr>
          <p:cNvPr id="8" name="Group 7">
            <a:extLst>
              <a:ext uri="{FF2B5EF4-FFF2-40B4-BE49-F238E27FC236}">
                <a16:creationId xmlns:a16="http://schemas.microsoft.com/office/drawing/2014/main" id="{04EE3824-E617-F81E-7159-44A846E557C1}"/>
              </a:ext>
            </a:extLst>
          </p:cNvPr>
          <p:cNvGrpSpPr/>
          <p:nvPr/>
        </p:nvGrpSpPr>
        <p:grpSpPr>
          <a:xfrm>
            <a:off x="6014301" y="1326295"/>
            <a:ext cx="5410986" cy="3847185"/>
            <a:chOff x="6014301" y="1505404"/>
            <a:chExt cx="5410986" cy="3847185"/>
          </a:xfrm>
        </p:grpSpPr>
        <p:pic>
          <p:nvPicPr>
            <p:cNvPr id="9" name="Picture 8">
              <a:extLst>
                <a:ext uri="{FF2B5EF4-FFF2-40B4-BE49-F238E27FC236}">
                  <a16:creationId xmlns:a16="http://schemas.microsoft.com/office/drawing/2014/main" id="{589B5E06-7F9F-8F25-3EA2-290E2E988626}"/>
                </a:ext>
              </a:extLst>
            </p:cNvPr>
            <p:cNvPicPr>
              <a:picLocks/>
            </p:cNvPicPr>
            <p:nvPr/>
          </p:nvPicPr>
          <p:blipFill>
            <a:blip r:embed="rId2">
              <a:extLst>
                <a:ext uri="{28A0092B-C50C-407E-A947-70E740481C1C}">
                  <a14:useLocalDpi xmlns:a14="http://schemas.microsoft.com/office/drawing/2010/main" val="0"/>
                </a:ext>
              </a:extLst>
            </a:blip>
            <a:srcRect l="55422" t="46791" r="17202" b="39608"/>
            <a:stretch>
              <a:fillRect/>
            </a:stretch>
          </p:blipFill>
          <p:spPr>
            <a:xfrm flipV="1">
              <a:off x="6014301" y="1505404"/>
              <a:ext cx="5410986" cy="3847185"/>
            </a:xfrm>
            <a:prstGeom prst="rect">
              <a:avLst/>
            </a:prstGeom>
          </p:spPr>
        </p:pic>
        <p:pic>
          <p:nvPicPr>
            <p:cNvPr id="10" name="Picture 9" descr="A computer screen with a website&#10;&#10;AI-generated content may be incorrect.">
              <a:extLst>
                <a:ext uri="{FF2B5EF4-FFF2-40B4-BE49-F238E27FC236}">
                  <a16:creationId xmlns:a16="http://schemas.microsoft.com/office/drawing/2014/main" id="{8C8A5F01-A7DA-BEF3-F182-64B09A94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775" y="1766656"/>
              <a:ext cx="4371841" cy="3324682"/>
            </a:xfrm>
            <a:prstGeom prst="rect">
              <a:avLst/>
            </a:prstGeom>
          </p:spPr>
        </p:pic>
      </p:grpSp>
      <p:sp>
        <p:nvSpPr>
          <p:cNvPr id="5" name="TextBox 4">
            <a:extLst>
              <a:ext uri="{FF2B5EF4-FFF2-40B4-BE49-F238E27FC236}">
                <a16:creationId xmlns:a16="http://schemas.microsoft.com/office/drawing/2014/main" id="{DEC32A1F-0EF1-496E-A7B6-D1CA46A079E2}"/>
              </a:ext>
            </a:extLst>
          </p:cNvPr>
          <p:cNvSpPr txBox="1"/>
          <p:nvPr/>
        </p:nvSpPr>
        <p:spPr>
          <a:xfrm>
            <a:off x="3002655" y="6156009"/>
            <a:ext cx="7094240" cy="429182"/>
          </a:xfrm>
          <a:prstGeom prst="rect">
            <a:avLst/>
          </a:prstGeom>
          <a:noFill/>
        </p:spPr>
        <p:txBody>
          <a:bodyPr wrap="square">
            <a:spAutoFit/>
          </a:bodyPr>
          <a:lstStyle/>
          <a:p>
            <a:pPr>
              <a:buNone/>
              <a:tabLst>
                <a:tab pos="2865755" algn="ctr"/>
                <a:tab pos="5731510" algn="r"/>
              </a:tabLst>
            </a:pPr>
            <a:r>
              <a:rPr lang="en-GB" sz="1100" kern="100" dirty="0">
                <a:solidFill>
                  <a:srgbClr val="636466"/>
                </a:solidFill>
                <a:latin typeface="Arial" panose="020B0604020202020204" pitchFamily="34" charset="0"/>
                <a:ea typeface="Aptos" panose="020B0004020202020204" pitchFamily="34" charset="0"/>
                <a:cs typeface="Times New Roman" panose="02020603050405020304" pitchFamily="18" charset="0"/>
              </a:rPr>
              <a:t>*Les clients doivent </a:t>
            </a:r>
            <a:r>
              <a:rPr lang="en-GB" sz="1100" kern="100" dirty="0">
                <a:solidFill>
                  <a:srgbClr val="636466"/>
                </a:solidFill>
                <a:effectLst/>
                <a:latin typeface="Arial" panose="020B0604020202020204" pitchFamily="34" charset="0"/>
                <a:ea typeface="Aptos" panose="020B0004020202020204" pitchFamily="34" charset="0"/>
                <a:cs typeface="Times New Roman" panose="02020603050405020304" pitchFamily="18" charset="0"/>
              </a:rPr>
              <a:t>continuer à vérifier et à s'assurer que tous les supports marketing sont conformes aux règles en matière de publicité et de marketing applicables à </a:t>
            </a:r>
            <a:r>
              <a:rPr lang="en-GB" sz="1100" kern="100" dirty="0">
                <a:solidFill>
                  <a:srgbClr val="636466"/>
                </a:solidFill>
                <a:latin typeface="Arial" panose="020B0604020202020204" pitchFamily="34" charset="0"/>
                <a:ea typeface="Aptos" panose="020B0004020202020204" pitchFamily="34" charset="0"/>
                <a:cs typeface="Times New Roman" panose="02020603050405020304" pitchFamily="18" charset="0"/>
              </a:rPr>
              <a:t>leur </a:t>
            </a:r>
            <a:r>
              <a:rPr lang="en-GB" sz="1100" kern="100" dirty="0">
                <a:solidFill>
                  <a:srgbClr val="636466"/>
                </a:solidFill>
                <a:effectLst/>
                <a:latin typeface="Arial" panose="020B0604020202020204" pitchFamily="34" charset="0"/>
                <a:ea typeface="Aptos" panose="020B0004020202020204" pitchFamily="34" charset="0"/>
                <a:cs typeface="Times New Roman" panose="02020603050405020304" pitchFamily="18" charset="0"/>
              </a:rPr>
              <a:t>entreprise et sur </a:t>
            </a:r>
            <a:r>
              <a:rPr lang="en-GB" sz="1100" kern="100" dirty="0">
                <a:solidFill>
                  <a:srgbClr val="636466"/>
                </a:solidFill>
                <a:latin typeface="Arial" panose="020B0604020202020204" pitchFamily="34" charset="0"/>
                <a:ea typeface="Aptos" panose="020B0004020202020204" pitchFamily="34" charset="0"/>
                <a:cs typeface="Times New Roman" panose="02020603050405020304" pitchFamily="18" charset="0"/>
              </a:rPr>
              <a:t>leur </a:t>
            </a:r>
            <a:r>
              <a:rPr lang="en-GB" sz="1100" kern="100" dirty="0">
                <a:solidFill>
                  <a:srgbClr val="636466"/>
                </a:solidFill>
                <a:effectLst/>
                <a:latin typeface="Arial" panose="020B0604020202020204" pitchFamily="34" charset="0"/>
                <a:ea typeface="Aptos" panose="020B0004020202020204" pitchFamily="34" charset="0"/>
                <a:cs typeface="Times New Roman" panose="02020603050405020304" pitchFamily="18" charset="0"/>
              </a:rPr>
              <a:t>marché.</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9F989B4D-ECE4-187F-E1BE-1CBEA6A467AB}"/>
              </a:ext>
            </a:extLst>
          </p:cNvPr>
          <p:cNvSpPr/>
          <p:nvPr/>
        </p:nvSpPr>
        <p:spPr>
          <a:xfrm>
            <a:off x="11425287" y="116149"/>
            <a:ext cx="539015" cy="394636"/>
          </a:xfrm>
          <a:prstGeom prst="ellipse">
            <a:avLst/>
          </a:prstGeom>
          <a:solidFill>
            <a:srgbClr val="2D9A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754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425D-2212-E8FC-19F8-A2AE3BE227D6}"/>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AA131387-8227-CC76-5FB8-3AFCA082B7F9}"/>
              </a:ext>
            </a:extLst>
          </p:cNvPr>
          <p:cNvPicPr>
            <a:picLocks noChangeAspect="1"/>
          </p:cNvPicPr>
          <p:nvPr/>
        </p:nvPicPr>
        <p:blipFill>
          <a:blip r:embed="rId2"/>
          <a:stretch>
            <a:fillRect/>
          </a:stretch>
        </p:blipFill>
        <p:spPr>
          <a:xfrm>
            <a:off x="7932911" y="1962523"/>
            <a:ext cx="2448848" cy="145131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6EA2001-DFAC-C7A1-0131-FBA70B982BE6}"/>
              </a:ext>
            </a:extLst>
          </p:cNvPr>
          <p:cNvSpPr>
            <a:spLocks noGrp="1"/>
          </p:cNvSpPr>
          <p:nvPr>
            <p:ph type="title"/>
          </p:nvPr>
        </p:nvSpPr>
        <p:spPr/>
        <p:txBody>
          <a:bodyPr/>
          <a:lstStyle/>
          <a:p>
            <a:r>
              <a:rPr lang="en-GB" dirty="0">
                <a:latin typeface="Arial"/>
                <a:cs typeface="Arial"/>
              </a:rPr>
              <a:t>Comment </a:t>
            </a:r>
            <a:r>
              <a:rPr lang="en-GB" dirty="0" err="1">
                <a:latin typeface="Arial"/>
                <a:cs typeface="Arial"/>
              </a:rPr>
              <a:t>naviguer </a:t>
            </a:r>
            <a:r>
              <a:rPr lang="en-GB" dirty="0">
                <a:latin typeface="Arial"/>
                <a:cs typeface="Arial"/>
              </a:rPr>
              <a:t>sur le </a:t>
            </a:r>
            <a:r>
              <a:rPr lang="en-GB" dirty="0" err="1">
                <a:latin typeface="Arial"/>
                <a:cs typeface="Arial"/>
              </a:rPr>
              <a:t>portail </a:t>
            </a:r>
            <a:r>
              <a:rPr lang="en-GB" dirty="0">
                <a:latin typeface="Arial"/>
                <a:cs typeface="Arial"/>
              </a:rPr>
              <a:t>– 4 </a:t>
            </a:r>
            <a:r>
              <a:rPr lang="en-GB" dirty="0" err="1">
                <a:latin typeface="Arial"/>
                <a:cs typeface="Arial"/>
              </a:rPr>
              <a:t>étapes simples</a:t>
            </a:r>
            <a:endParaRPr lang="en-GB" dirty="0">
              <a:latin typeface="Arial"/>
              <a:cs typeface="Arial"/>
            </a:endParaRPr>
          </a:p>
        </p:txBody>
      </p:sp>
      <p:sp>
        <p:nvSpPr>
          <p:cNvPr id="3" name="Content Placeholder 2">
            <a:extLst>
              <a:ext uri="{FF2B5EF4-FFF2-40B4-BE49-F238E27FC236}">
                <a16:creationId xmlns:a16="http://schemas.microsoft.com/office/drawing/2014/main" id="{002819D7-C937-F695-24E4-CCF412762920}"/>
              </a:ext>
            </a:extLst>
          </p:cNvPr>
          <p:cNvSpPr>
            <a:spLocks noGrp="1"/>
          </p:cNvSpPr>
          <p:nvPr>
            <p:ph idx="1"/>
          </p:nvPr>
        </p:nvSpPr>
        <p:spPr>
          <a:xfrm>
            <a:off x="836901" y="1128404"/>
            <a:ext cx="5644379" cy="656918"/>
          </a:xfrm>
        </p:spPr>
        <p:txBody>
          <a:bodyPr vert="horz" lIns="91440" tIns="45720" rIns="91440" bIns="45720" rtlCol="0" anchor="t">
            <a:noAutofit/>
          </a:bodyPr>
          <a:lstStyle/>
          <a:p>
            <a:pPr marL="0" indent="0">
              <a:spcBef>
                <a:spcPts val="600"/>
              </a:spcBef>
              <a:buNone/>
            </a:pPr>
            <a:r>
              <a:rPr lang="en-GB" sz="1600" b="1" dirty="0">
                <a:solidFill>
                  <a:srgbClr val="6C2196"/>
                </a:solidFill>
                <a:latin typeface="Arial"/>
                <a:cs typeface="Arial"/>
              </a:rPr>
              <a:t>1. </a:t>
            </a:r>
            <a:r>
              <a:rPr lang="en-GB" sz="1600" dirty="0">
                <a:solidFill>
                  <a:srgbClr val="005CAB"/>
                </a:solidFill>
                <a:latin typeface="Arial"/>
                <a:cs typeface="Arial"/>
              </a:rPr>
              <a:t>Accédez </a:t>
            </a:r>
            <a:r>
              <a:rPr lang="en-GB" sz="1600" dirty="0" err="1">
                <a:solidFill>
                  <a:srgbClr val="005CAB"/>
                </a:solidFill>
                <a:latin typeface="Arial"/>
                <a:cs typeface="Arial"/>
              </a:rPr>
              <a:t>au portail </a:t>
            </a:r>
            <a:r>
              <a:rPr lang="en-GB" sz="1600" dirty="0">
                <a:solidFill>
                  <a:srgbClr val="005CAB"/>
                </a:solidFill>
                <a:latin typeface="Arial"/>
                <a:cs typeface="Arial"/>
              </a:rPr>
              <a:t>via : </a:t>
            </a:r>
            <a:r>
              <a:rPr lang="en-US" sz="1000" u="sng" dirty="0">
                <a:latin typeface="Arial"/>
                <a:cs typeface="Arial"/>
                <a:hlinkClick r:id="rId3"/>
              </a:rPr>
              <a:t>Portails - Portail de communication sur les produits clients</a:t>
            </a:r>
            <a:endParaRPr lang="en-US" sz="1000" u="sng">
              <a:latin typeface="Arial"/>
              <a:cs typeface="Arial"/>
            </a:endParaRPr>
          </a:p>
          <a:p>
            <a:pPr marL="0" indent="0">
              <a:spcBef>
                <a:spcPts val="600"/>
              </a:spcBef>
              <a:buNone/>
            </a:pPr>
            <a:r>
              <a:rPr lang="en-GB" sz="1600" dirty="0">
                <a:solidFill>
                  <a:srgbClr val="005CAB"/>
                </a:solidFill>
                <a:latin typeface="Arial"/>
                <a:cs typeface="Arial"/>
              </a:rPr>
              <a:t>      Remarque : vous </a:t>
            </a:r>
            <a:r>
              <a:rPr lang="en-GB" sz="1600" dirty="0" err="1">
                <a:solidFill>
                  <a:srgbClr val="005CAB"/>
                </a:solidFill>
                <a:latin typeface="Arial"/>
                <a:cs typeface="Arial"/>
              </a:rPr>
              <a:t>n'avez pas besoin de mot de passe </a:t>
            </a:r>
            <a:r>
              <a:rPr lang="en-GB" sz="1600" dirty="0">
                <a:solidFill>
                  <a:srgbClr val="005CAB"/>
                </a:solidFill>
                <a:latin typeface="Arial"/>
                <a:cs typeface="Arial"/>
              </a:rPr>
              <a:t>ni </a:t>
            </a:r>
            <a:r>
              <a:rPr lang="en-GB" sz="1600" dirty="0" err="1">
                <a:solidFill>
                  <a:srgbClr val="005CAB"/>
                </a:solidFill>
                <a:latin typeface="Arial"/>
                <a:cs typeface="Arial"/>
              </a:rPr>
              <a:t>de code d'accès</a:t>
            </a:r>
            <a:r>
              <a:rPr lang="en-GB" sz="1600" dirty="0">
                <a:solidFill>
                  <a:srgbClr val="005CAB"/>
                </a:solidFill>
                <a:latin typeface="Arial"/>
                <a:cs typeface="Arial"/>
              </a:rPr>
              <a:t>.</a:t>
            </a:r>
          </a:p>
        </p:txBody>
      </p:sp>
      <p:sp>
        <p:nvSpPr>
          <p:cNvPr id="6" name="Content Placeholder 2">
            <a:extLst>
              <a:ext uri="{FF2B5EF4-FFF2-40B4-BE49-F238E27FC236}">
                <a16:creationId xmlns:a16="http://schemas.microsoft.com/office/drawing/2014/main" id="{266B07DC-CABB-7A6D-0264-CF38FB284545}"/>
              </a:ext>
            </a:extLst>
          </p:cNvPr>
          <p:cNvSpPr txBox="1">
            <a:spLocks/>
          </p:cNvSpPr>
          <p:nvPr/>
        </p:nvSpPr>
        <p:spPr>
          <a:xfrm>
            <a:off x="838200" y="3533260"/>
            <a:ext cx="4968711" cy="628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600" b="1" dirty="0">
                <a:solidFill>
                  <a:srgbClr val="6C2196"/>
                </a:solidFill>
              </a:rPr>
              <a:t>2. </a:t>
            </a:r>
            <a:r>
              <a:rPr lang="en-GB" sz="1600" dirty="0">
                <a:solidFill>
                  <a:srgbClr val="005CAB"/>
                </a:solidFill>
              </a:rPr>
              <a:t>Sélectionnez la marque dont vous souhaitez télécharger le contenu – par exemple « MyDay ».</a:t>
            </a:r>
          </a:p>
        </p:txBody>
      </p:sp>
      <p:pic>
        <p:nvPicPr>
          <p:cNvPr id="7" name="Picture 6" descr="A computer screen with a website&#10;&#10;AI-generated content may be incorrect.">
            <a:extLst>
              <a:ext uri="{FF2B5EF4-FFF2-40B4-BE49-F238E27FC236}">
                <a16:creationId xmlns:a16="http://schemas.microsoft.com/office/drawing/2014/main" id="{647EA7F7-60B8-B446-F90B-C500BC660426}"/>
              </a:ext>
            </a:extLst>
          </p:cNvPr>
          <p:cNvPicPr>
            <a:picLocks noChangeAspect="1"/>
          </p:cNvPicPr>
          <p:nvPr/>
        </p:nvPicPr>
        <p:blipFill>
          <a:blip r:embed="rId4">
            <a:extLst>
              <a:ext uri="{28A0092B-C50C-407E-A947-70E740481C1C}">
                <a14:useLocalDpi xmlns:a14="http://schemas.microsoft.com/office/drawing/2010/main" val="0"/>
              </a:ext>
            </a:extLst>
          </a:blip>
          <a:srcRect l="15669" t="14812" r="15838" b="34412"/>
          <a:stretch>
            <a:fillRect/>
          </a:stretch>
        </p:blipFill>
        <p:spPr>
          <a:xfrm>
            <a:off x="2768680" y="1914127"/>
            <a:ext cx="2474718" cy="139514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84588EB-D630-514E-B951-BAF7C4FA6D55}"/>
              </a:ext>
            </a:extLst>
          </p:cNvPr>
          <p:cNvPicPr>
            <a:picLocks noChangeAspect="1"/>
          </p:cNvPicPr>
          <p:nvPr/>
        </p:nvPicPr>
        <p:blipFill>
          <a:blip r:embed="rId5"/>
          <a:srcRect b="6736"/>
          <a:stretch>
            <a:fillRect/>
          </a:stretch>
        </p:blipFill>
        <p:spPr>
          <a:xfrm>
            <a:off x="838200" y="4203810"/>
            <a:ext cx="2474718" cy="1290819"/>
          </a:xfrm>
          <a:prstGeom prst="rect">
            <a:avLst/>
          </a:prstGeom>
          <a:effectLst>
            <a:outerShdw blurRad="50800" dist="38100" dir="2700000" algn="tl" rotWithShape="0">
              <a:prstClr val="black">
                <a:alpha val="40000"/>
              </a:prstClr>
            </a:outerShdw>
          </a:effectLst>
        </p:spPr>
      </p:pic>
      <p:sp>
        <p:nvSpPr>
          <p:cNvPr id="15" name="Content Placeholder 2">
            <a:extLst>
              <a:ext uri="{FF2B5EF4-FFF2-40B4-BE49-F238E27FC236}">
                <a16:creationId xmlns:a16="http://schemas.microsoft.com/office/drawing/2014/main" id="{B893AF9F-DA1D-73B8-C11F-9998283585CD}"/>
              </a:ext>
            </a:extLst>
          </p:cNvPr>
          <p:cNvSpPr txBox="1">
            <a:spLocks/>
          </p:cNvSpPr>
          <p:nvPr/>
        </p:nvSpPr>
        <p:spPr>
          <a:xfrm>
            <a:off x="6858837" y="1131502"/>
            <a:ext cx="4968711" cy="1164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600" b="1" dirty="0">
                <a:solidFill>
                  <a:srgbClr val="6C2196"/>
                </a:solidFill>
              </a:rPr>
              <a:t>3. </a:t>
            </a:r>
            <a:r>
              <a:rPr lang="en-GB" sz="1600" dirty="0">
                <a:solidFill>
                  <a:srgbClr val="005CAB"/>
                </a:solidFill>
              </a:rPr>
              <a:t>Dans les menus déroulants, </a:t>
            </a:r>
            <a:r>
              <a:rPr lang="en-GB" sz="1600" dirty="0" err="1">
                <a:solidFill>
                  <a:srgbClr val="005CAB"/>
                </a:solidFill>
              </a:rPr>
              <a:t>sélectionnez</a:t>
            </a:r>
            <a:r>
              <a:rPr lang="en-GB" sz="1600" dirty="0">
                <a:solidFill>
                  <a:srgbClr val="005CAB"/>
                </a:solidFill>
              </a:rPr>
              <a:t> «Marché approuvé pour l'utilisation » et « Produit CooperVision » (par exemple « sphere »).</a:t>
            </a:r>
          </a:p>
        </p:txBody>
      </p:sp>
      <p:pic>
        <p:nvPicPr>
          <p:cNvPr id="17" name="Picture 16">
            <a:extLst>
              <a:ext uri="{FF2B5EF4-FFF2-40B4-BE49-F238E27FC236}">
                <a16:creationId xmlns:a16="http://schemas.microsoft.com/office/drawing/2014/main" id="{DAFD93F6-CF24-62D8-4D73-1FB8A87B9AC7}"/>
              </a:ext>
            </a:extLst>
          </p:cNvPr>
          <p:cNvPicPr>
            <a:picLocks noChangeAspect="1"/>
          </p:cNvPicPr>
          <p:nvPr/>
        </p:nvPicPr>
        <p:blipFill>
          <a:blip r:embed="rId6"/>
          <a:stretch>
            <a:fillRect/>
          </a:stretch>
        </p:blipFill>
        <p:spPr>
          <a:xfrm>
            <a:off x="8631889" y="4203810"/>
            <a:ext cx="2458938" cy="1456049"/>
          </a:xfrm>
          <a:prstGeom prst="rect">
            <a:avLst/>
          </a:prstGeom>
          <a:effectLst>
            <a:outerShdw blurRad="50800" dist="38100" dir="2700000" algn="tl" rotWithShape="0">
              <a:prstClr val="black">
                <a:alpha val="40000"/>
              </a:prstClr>
            </a:outerShdw>
          </a:effectLst>
        </p:spPr>
      </p:pic>
      <p:sp>
        <p:nvSpPr>
          <p:cNvPr id="18" name="Content Placeholder 2">
            <a:extLst>
              <a:ext uri="{FF2B5EF4-FFF2-40B4-BE49-F238E27FC236}">
                <a16:creationId xmlns:a16="http://schemas.microsoft.com/office/drawing/2014/main" id="{9113C208-EAE4-4F09-3AAB-E9A6A0E8A55C}"/>
              </a:ext>
            </a:extLst>
          </p:cNvPr>
          <p:cNvSpPr txBox="1">
            <a:spLocks/>
          </p:cNvSpPr>
          <p:nvPr/>
        </p:nvSpPr>
        <p:spPr>
          <a:xfrm>
            <a:off x="6867435" y="3454058"/>
            <a:ext cx="4968711" cy="6284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700" b="1" dirty="0">
                <a:solidFill>
                  <a:srgbClr val="6C2196"/>
                </a:solidFill>
                <a:latin typeface="Arial"/>
                <a:cs typeface="Arial"/>
              </a:rPr>
              <a:t>4. </a:t>
            </a:r>
            <a:r>
              <a:rPr lang="en-GB" sz="1700" dirty="0" err="1">
                <a:solidFill>
                  <a:srgbClr val="005CAB"/>
                </a:solidFill>
                <a:latin typeface="Arial"/>
                <a:cs typeface="Arial"/>
              </a:rPr>
              <a:t>Sélectionnez</a:t>
            </a:r>
            <a:r>
              <a:rPr lang="en-GB" sz="1700" dirty="0">
                <a:solidFill>
                  <a:srgbClr val="005CAB"/>
                </a:solidFill>
                <a:latin typeface="Arial"/>
                <a:cs typeface="Arial"/>
              </a:rPr>
              <a:t> l'icône « </a:t>
            </a:r>
            <a:r>
              <a:rPr lang="en-GB" sz="1700" dirty="0" err="1">
                <a:solidFill>
                  <a:srgbClr val="005CAB"/>
                </a:solidFill>
                <a:latin typeface="Arial"/>
                <a:cs typeface="Arial"/>
              </a:rPr>
              <a:t>Télécharger</a:t>
            </a:r>
            <a:r>
              <a:rPr lang="en-GB" sz="1700" dirty="0">
                <a:solidFill>
                  <a:srgbClr val="005CAB"/>
                </a:solidFill>
                <a:latin typeface="Arial"/>
                <a:cs typeface="Arial"/>
              </a:rPr>
              <a:t> »      </a:t>
            </a:r>
            <a:r>
              <a:rPr lang="en-GB" sz="1700" dirty="0" err="1">
                <a:solidFill>
                  <a:srgbClr val="005CAB"/>
                </a:solidFill>
                <a:latin typeface="Arial"/>
                <a:cs typeface="Arial"/>
              </a:rPr>
              <a:t>puis</a:t>
            </a:r>
            <a:r>
              <a:rPr lang="en-GB" sz="1700" dirty="0">
                <a:solidFill>
                  <a:srgbClr val="005CAB"/>
                </a:solidFill>
                <a:latin typeface="Arial"/>
                <a:cs typeface="Arial"/>
              </a:rPr>
              <a:t> </a:t>
            </a:r>
            <a:r>
              <a:rPr lang="en-GB" sz="1700" dirty="0" err="1">
                <a:solidFill>
                  <a:srgbClr val="005CAB"/>
                </a:solidFill>
                <a:latin typeface="Arial"/>
                <a:cs typeface="Arial"/>
              </a:rPr>
              <a:t>confirmez</a:t>
            </a:r>
            <a:r>
              <a:rPr lang="en-GB" sz="1700" dirty="0">
                <a:solidFill>
                  <a:srgbClr val="005CAB"/>
                </a:solidFill>
                <a:latin typeface="Arial"/>
                <a:cs typeface="Arial"/>
              </a:rPr>
              <a:t>. </a:t>
            </a:r>
            <a:r>
              <a:rPr lang="en-GB" sz="1700" dirty="0" err="1">
                <a:solidFill>
                  <a:srgbClr val="005CAB"/>
                </a:solidFill>
                <a:latin typeface="Arial"/>
                <a:cs typeface="Arial"/>
              </a:rPr>
              <a:t>Répétez cette opération pour les autres fichiers</a:t>
            </a:r>
            <a:r>
              <a:rPr lang="en-GB" sz="1700" dirty="0">
                <a:solidFill>
                  <a:srgbClr val="005CAB"/>
                </a:solidFill>
                <a:latin typeface="Arial"/>
                <a:cs typeface="Arial"/>
              </a:rPr>
              <a:t>, </a:t>
            </a:r>
            <a:r>
              <a:rPr lang="en-GB" sz="1700" dirty="0" err="1">
                <a:solidFill>
                  <a:srgbClr val="005CAB"/>
                </a:solidFill>
                <a:latin typeface="Arial"/>
                <a:cs typeface="Arial"/>
              </a:rPr>
              <a:t>tels que les images</a:t>
            </a:r>
            <a:r>
              <a:rPr lang="en-GB" sz="1700" dirty="0">
                <a:solidFill>
                  <a:srgbClr val="005CAB"/>
                </a:solidFill>
                <a:latin typeface="Arial"/>
                <a:cs typeface="Arial"/>
              </a:rPr>
              <a:t>, </a:t>
            </a:r>
            <a:r>
              <a:rPr lang="en-GB" sz="1700" dirty="0" err="1">
                <a:solidFill>
                  <a:srgbClr val="005CAB"/>
                </a:solidFill>
                <a:latin typeface="Arial"/>
                <a:cs typeface="Arial"/>
              </a:rPr>
              <a:t>etc</a:t>
            </a:r>
            <a:r>
              <a:rPr lang="en-GB" sz="1700" dirty="0">
                <a:solidFill>
                  <a:srgbClr val="005CAB"/>
                </a:solidFill>
                <a:latin typeface="Arial"/>
                <a:cs typeface="Arial"/>
              </a:rPr>
              <a:t>.</a:t>
            </a:r>
          </a:p>
        </p:txBody>
      </p:sp>
      <p:pic>
        <p:nvPicPr>
          <p:cNvPr id="24" name="Picture 23">
            <a:extLst>
              <a:ext uri="{FF2B5EF4-FFF2-40B4-BE49-F238E27FC236}">
                <a16:creationId xmlns:a16="http://schemas.microsoft.com/office/drawing/2014/main" id="{27225B88-F27B-E3C2-E4A6-41378DCE47ED}"/>
              </a:ext>
            </a:extLst>
          </p:cNvPr>
          <p:cNvPicPr>
            <a:picLocks noChangeAspect="1"/>
          </p:cNvPicPr>
          <p:nvPr/>
        </p:nvPicPr>
        <p:blipFill>
          <a:blip r:embed="rId7"/>
          <a:stretch>
            <a:fillRect/>
          </a:stretch>
        </p:blipFill>
        <p:spPr>
          <a:xfrm>
            <a:off x="7423841" y="4203809"/>
            <a:ext cx="1018140" cy="145604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21B4D3F-F99C-EA5E-317C-1B44A0569802}"/>
              </a:ext>
            </a:extLst>
          </p:cNvPr>
          <p:cNvPicPr>
            <a:picLocks noChangeAspect="1"/>
          </p:cNvPicPr>
          <p:nvPr/>
        </p:nvPicPr>
        <p:blipFill>
          <a:blip r:embed="rId8"/>
          <a:stretch>
            <a:fillRect/>
          </a:stretch>
        </p:blipFill>
        <p:spPr>
          <a:xfrm>
            <a:off x="3488023" y="4203809"/>
            <a:ext cx="2653335" cy="1302763"/>
          </a:xfrm>
          <a:prstGeom prst="rect">
            <a:avLst/>
          </a:prstGeom>
          <a:effectLst>
            <a:outerShdw blurRad="50800" dist="38100" dir="2700000" algn="tl" rotWithShape="0">
              <a:prstClr val="black">
                <a:alpha val="40000"/>
              </a:prstClr>
            </a:outerShdw>
          </a:effectLst>
        </p:spPr>
      </p:pic>
      <p:sp>
        <p:nvSpPr>
          <p:cNvPr id="4" name="Oval 3">
            <a:extLst>
              <a:ext uri="{FF2B5EF4-FFF2-40B4-BE49-F238E27FC236}">
                <a16:creationId xmlns:a16="http://schemas.microsoft.com/office/drawing/2014/main" id="{63BE7BC2-E690-18F7-5CD8-8DF0DB5B1A9D}"/>
              </a:ext>
            </a:extLst>
          </p:cNvPr>
          <p:cNvSpPr/>
          <p:nvPr/>
        </p:nvSpPr>
        <p:spPr>
          <a:xfrm>
            <a:off x="11425287" y="116149"/>
            <a:ext cx="539015" cy="394636"/>
          </a:xfrm>
          <a:prstGeom prst="ellipse">
            <a:avLst/>
          </a:prstGeom>
          <a:solidFill>
            <a:srgbClr val="2D9A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9C1C50B5-9E50-70E8-7C00-930CDF725870}"/>
              </a:ext>
            </a:extLst>
          </p:cNvPr>
          <p:cNvPicPr>
            <a:picLocks noChangeAspect="1"/>
          </p:cNvPicPr>
          <p:nvPr/>
        </p:nvPicPr>
        <p:blipFill>
          <a:blip r:embed="rId9"/>
          <a:stretch>
            <a:fillRect/>
          </a:stretch>
        </p:blipFill>
        <p:spPr>
          <a:xfrm>
            <a:off x="10715348" y="3454058"/>
            <a:ext cx="337064" cy="304019"/>
          </a:xfrm>
          <a:prstGeom prst="rect">
            <a:avLst/>
          </a:prstGeom>
        </p:spPr>
      </p:pic>
    </p:spTree>
    <p:extLst>
      <p:ext uri="{BB962C8B-B14F-4D97-AF65-F5344CB8AC3E}">
        <p14:creationId xmlns:p14="http://schemas.microsoft.com/office/powerpoint/2010/main" val="220954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D18D-385C-4FEA-54D3-A55C0D563E7D}"/>
              </a:ext>
            </a:extLst>
          </p:cNvPr>
          <p:cNvSpPr>
            <a:spLocks noGrp="1"/>
          </p:cNvSpPr>
          <p:nvPr>
            <p:ph type="title"/>
          </p:nvPr>
        </p:nvSpPr>
        <p:spPr/>
        <p:txBody>
          <a:bodyPr/>
          <a:lstStyle/>
          <a:p>
            <a:r>
              <a:rPr lang="en-GB" dirty="0"/>
              <a:t>Foire aux questions </a:t>
            </a:r>
            <a:r>
              <a:rPr lang="en-GB" b="0" dirty="0"/>
              <a:t>(1 sur 2)</a:t>
            </a:r>
          </a:p>
        </p:txBody>
      </p:sp>
      <p:sp>
        <p:nvSpPr>
          <p:cNvPr id="3" name="Content Placeholder 2">
            <a:extLst>
              <a:ext uri="{FF2B5EF4-FFF2-40B4-BE49-F238E27FC236}">
                <a16:creationId xmlns:a16="http://schemas.microsoft.com/office/drawing/2014/main" id="{C2796055-7DBF-1E21-E779-2C4E495EE7F9}"/>
              </a:ext>
            </a:extLst>
          </p:cNvPr>
          <p:cNvSpPr>
            <a:spLocks noGrp="1"/>
          </p:cNvSpPr>
          <p:nvPr>
            <p:ph idx="1"/>
          </p:nvPr>
        </p:nvSpPr>
        <p:spPr>
          <a:xfrm>
            <a:off x="838200" y="1158771"/>
            <a:ext cx="4821455" cy="4731890"/>
          </a:xfrm>
        </p:spPr>
        <p:txBody>
          <a:bodyPr>
            <a:noAutofit/>
          </a:bodyPr>
          <a:lstStyle/>
          <a:p>
            <a:pPr marL="0" indent="0">
              <a:spcBef>
                <a:spcPts val="0"/>
              </a:spcBef>
              <a:buNone/>
            </a:pPr>
            <a:r>
              <a:rPr lang="en-GB" sz="1100" b="1" dirty="0"/>
              <a:t>Qu'est-ce que le Portail de communication sur les produits ?</a:t>
            </a:r>
            <a:endParaRPr lang="en-GB" sz="1100" dirty="0"/>
          </a:p>
          <a:p>
            <a:pPr marL="0" indent="0">
              <a:spcBef>
                <a:spcPts val="0"/>
              </a:spcBef>
              <a:buNone/>
            </a:pPr>
            <a:r>
              <a:rPr lang="en-GB" sz="1100" dirty="0"/>
              <a:t>Le Portail de communication sur les produits est une plateforme en ligne où vous pouvez consulter et télécharger les dernières descriptions de produits, images de marque et photos de produits approuvées pour les produits CooperVision. Il est conçu pour faciliter le marketing, en garantissant la cohérence et la conformité aux réglementations en vigueur.</a:t>
            </a:r>
          </a:p>
          <a:p>
            <a:pPr marL="0" indent="0">
              <a:spcBef>
                <a:spcPts val="0"/>
              </a:spcBef>
              <a:buNone/>
            </a:pPr>
            <a:endParaRPr lang="en-GB" sz="1100" dirty="0"/>
          </a:p>
          <a:p>
            <a:pPr marL="0" indent="0">
              <a:spcBef>
                <a:spcPts val="0"/>
              </a:spcBef>
              <a:buNone/>
            </a:pPr>
            <a:r>
              <a:rPr lang="en-GB" sz="1100" b="1" dirty="0"/>
              <a:t>À qui s'adresse le portail ?</a:t>
            </a:r>
            <a:endParaRPr lang="en-GB" sz="1100" dirty="0"/>
          </a:p>
          <a:p>
            <a:pPr marL="0" indent="0">
              <a:spcBef>
                <a:spcPts val="0"/>
              </a:spcBef>
              <a:buNone/>
            </a:pPr>
            <a:r>
              <a:rPr lang="en-GB" sz="1100" dirty="0"/>
              <a:t>Il s'adresse aux clients et partenaires de CooperVision qui créent du matériel marketing en leur nom (par exemple, sites web, publicités, matériel promotionnel pour les </a:t>
            </a:r>
            <a:r>
              <a:rPr lang="en-GB" sz="1100" dirty="0" err="1"/>
              <a:t>magasins</a:t>
            </a:r>
            <a:r>
              <a:rPr lang="en-GB" sz="1100" dirty="0"/>
              <a:t>, campagnes par e-mail) et qui ont besoin d'informations et d'images approuvées et précises sur les produits.</a:t>
            </a:r>
          </a:p>
          <a:p>
            <a:pPr marL="0" indent="0">
              <a:spcBef>
                <a:spcPts val="0"/>
              </a:spcBef>
              <a:buNone/>
            </a:pPr>
            <a:endParaRPr lang="en-GB" sz="1100" b="1" dirty="0"/>
          </a:p>
          <a:p>
            <a:pPr marL="0" indent="0">
              <a:spcBef>
                <a:spcPts val="0"/>
              </a:spcBef>
              <a:buNone/>
            </a:pPr>
            <a:r>
              <a:rPr lang="en-GB" sz="1100" b="1" dirty="0"/>
              <a:t>Ai-je besoin d'un identifiant ?</a:t>
            </a:r>
            <a:endParaRPr lang="en-GB" sz="1100" dirty="0"/>
          </a:p>
          <a:p>
            <a:pPr marL="0" indent="0">
              <a:spcBef>
                <a:spcPts val="0"/>
              </a:spcBef>
              <a:buNone/>
            </a:pPr>
            <a:r>
              <a:rPr lang="en-GB" sz="1100" dirty="0"/>
              <a:t>Non. Le portail est en libre accès : aucun identifiant ni mot de passe n'est requis. Rendez-vous ici : </a:t>
            </a:r>
            <a:r>
              <a:rPr lang="en-US" sz="1100" u="sng" dirty="0">
                <a:hlinkClick r:id="rId2"/>
              </a:rPr>
              <a:t>Portails - Portail de communication sur les produits pour les clients</a:t>
            </a:r>
            <a:endParaRPr lang="en-GB" sz="1100" dirty="0"/>
          </a:p>
          <a:p>
            <a:pPr marL="0" indent="0">
              <a:spcBef>
                <a:spcPts val="0"/>
              </a:spcBef>
              <a:buNone/>
            </a:pPr>
            <a:endParaRPr lang="en-GB" sz="1100" b="1" dirty="0"/>
          </a:p>
          <a:p>
            <a:pPr marL="0" indent="0">
              <a:spcBef>
                <a:spcPts val="0"/>
              </a:spcBef>
              <a:buNone/>
            </a:pPr>
            <a:r>
              <a:rPr lang="en-GB" sz="1100" b="1" dirty="0"/>
              <a:t>Quel contenu est disponible ?</a:t>
            </a:r>
            <a:endParaRPr lang="en-GB" sz="1100" dirty="0"/>
          </a:p>
          <a:p>
            <a:pPr>
              <a:spcBef>
                <a:spcPts val="0"/>
              </a:spcBef>
            </a:pPr>
            <a:r>
              <a:rPr lang="en-GB" sz="1100" dirty="0"/>
              <a:t>Des descriptions approuvées des caractéristiques et des avantages</a:t>
            </a:r>
          </a:p>
          <a:p>
            <a:pPr>
              <a:spcBef>
                <a:spcPts val="0"/>
              </a:spcBef>
            </a:pPr>
            <a:r>
              <a:rPr lang="en-GB" sz="1100" dirty="0"/>
              <a:t>Descriptions et photos des produits</a:t>
            </a:r>
          </a:p>
          <a:p>
            <a:pPr>
              <a:spcBef>
                <a:spcPts val="0"/>
              </a:spcBef>
            </a:pPr>
            <a:r>
              <a:rPr lang="en-GB" sz="1100" dirty="0"/>
              <a:t>Images de la marque</a:t>
            </a:r>
          </a:p>
          <a:p>
            <a:pPr>
              <a:spcBef>
                <a:spcPts val="0"/>
              </a:spcBef>
            </a:pPr>
            <a:r>
              <a:rPr lang="en-GB" sz="1100" dirty="0"/>
              <a:t>Contenu disponible dans les langues locales, le cas échéant</a:t>
            </a:r>
          </a:p>
          <a:p>
            <a:pPr>
              <a:spcBef>
                <a:spcPts val="0"/>
              </a:spcBef>
            </a:pPr>
            <a:r>
              <a:rPr lang="en-GB" sz="1100" dirty="0"/>
              <a:t>Contenu vérifié pour garantir son exactitude et sa conformité réglementaire.  Remarque : continuez à vérifier que tous vos supports marketing respectent les règles en matière de publicité et de marketing applicables à votre entreprise et sur votre marché. </a:t>
            </a:r>
          </a:p>
          <a:p>
            <a:pPr marL="0" indent="0">
              <a:spcBef>
                <a:spcPts val="0"/>
              </a:spcBef>
              <a:buNone/>
            </a:pPr>
            <a:endParaRPr lang="en-GB" sz="1100" b="1" dirty="0"/>
          </a:p>
        </p:txBody>
      </p:sp>
      <p:sp>
        <p:nvSpPr>
          <p:cNvPr id="5" name="Content Placeholder 2">
            <a:extLst>
              <a:ext uri="{FF2B5EF4-FFF2-40B4-BE49-F238E27FC236}">
                <a16:creationId xmlns:a16="http://schemas.microsoft.com/office/drawing/2014/main" id="{76FA4728-E5B2-2280-915D-292947049111}"/>
              </a:ext>
            </a:extLst>
          </p:cNvPr>
          <p:cNvSpPr txBox="1">
            <a:spLocks/>
          </p:cNvSpPr>
          <p:nvPr/>
        </p:nvSpPr>
        <p:spPr>
          <a:xfrm>
            <a:off x="6438516" y="1157165"/>
            <a:ext cx="4821455" cy="4084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b="1" dirty="0"/>
              <a:t>À quelle fréquence le portail est-il mis à jour ?</a:t>
            </a:r>
            <a:endParaRPr lang="en-GB" sz="1100" dirty="0"/>
          </a:p>
          <a:p>
            <a:pPr marL="0" indent="0">
              <a:spcBef>
                <a:spcPts val="0"/>
              </a:spcBef>
              <a:buNone/>
            </a:pPr>
            <a:r>
              <a:rPr lang="en-GB" sz="1100" dirty="0"/>
              <a:t>Le contenu est mis à jour lors du lancement de nouveaux produits, de </a:t>
            </a:r>
            <a:r>
              <a:rPr lang="en-GB" sz="1100" dirty="0" err="1"/>
              <a:t>nouvelles</a:t>
            </a:r>
            <a:r>
              <a:rPr lang="en-GB" sz="1100" dirty="0"/>
              <a:t> publications </a:t>
            </a:r>
            <a:r>
              <a:rPr lang="en-GB" sz="1100" dirty="0" err="1"/>
              <a:t>ou</a:t>
            </a:r>
            <a:r>
              <a:rPr lang="en-GB" sz="1100" dirty="0"/>
              <a:t> de modifications de la réglementation. Le portail affiche les versions les plus récentes. </a:t>
            </a:r>
          </a:p>
          <a:p>
            <a:pPr marL="0" indent="0">
              <a:spcBef>
                <a:spcPts val="0"/>
              </a:spcBef>
              <a:buNone/>
            </a:pPr>
            <a:endParaRPr lang="en-GB" sz="1100" b="1" dirty="0"/>
          </a:p>
          <a:p>
            <a:pPr marL="0" indent="0">
              <a:spcBef>
                <a:spcPts val="0"/>
              </a:spcBef>
              <a:buNone/>
            </a:pPr>
            <a:r>
              <a:rPr lang="en-GB" sz="1100" b="1" dirty="0"/>
              <a:t>Comment savoir si j'utilise la dernière version ?</a:t>
            </a:r>
            <a:endParaRPr lang="en-GB" sz="1100" dirty="0"/>
          </a:p>
          <a:p>
            <a:pPr marL="0" indent="0">
              <a:spcBef>
                <a:spcPts val="0"/>
              </a:spcBef>
              <a:buNone/>
            </a:pPr>
            <a:r>
              <a:rPr lang="en-GB" sz="1100" dirty="0"/>
              <a:t>Téléchargez toujours directement depuis le portail. Chaque élément comporte une référence de version, le cas échéant.</a:t>
            </a:r>
          </a:p>
          <a:p>
            <a:pPr marL="0" indent="0">
              <a:spcBef>
                <a:spcPts val="0"/>
              </a:spcBef>
              <a:buNone/>
            </a:pPr>
            <a:endParaRPr lang="en-GB" sz="1100" b="1" dirty="0"/>
          </a:p>
          <a:p>
            <a:pPr marL="0" indent="0">
              <a:spcBef>
                <a:spcPts val="0"/>
              </a:spcBef>
              <a:buNone/>
            </a:pPr>
            <a:r>
              <a:rPr lang="en-GB" sz="1100" b="1" dirty="0"/>
              <a:t>Puis-je modifier les textes clés que vous fournissez ?</a:t>
            </a:r>
            <a:endParaRPr lang="en-GB" sz="1100" dirty="0"/>
          </a:p>
          <a:p>
            <a:pPr marL="0" indent="0">
              <a:spcBef>
                <a:spcPts val="0"/>
              </a:spcBef>
              <a:spcAft>
                <a:spcPts val="300"/>
              </a:spcAft>
              <a:buNone/>
            </a:pPr>
            <a:r>
              <a:rPr lang="en-GB" sz="1100" dirty="0"/>
              <a:t>Les informations clés (caractéristiques et avantages) ne doivent pas être modifiées. Elles sont alignées sur notre documentation technique et vérifiées par rapport aux normes réglementaires en vigueur.</a:t>
            </a:r>
          </a:p>
          <a:p>
            <a:pPr marL="0" indent="0">
              <a:spcBef>
                <a:spcPts val="0"/>
              </a:spcBef>
              <a:spcAft>
                <a:spcPts val="300"/>
              </a:spcAft>
              <a:buNone/>
            </a:pPr>
            <a:r>
              <a:rPr lang="en-GB" sz="1100" dirty="0"/>
              <a:t>Vous pouvez toutefois ajouter des informations supplémentaires sur la marque, par exemple :</a:t>
            </a:r>
          </a:p>
          <a:p>
            <a:pPr>
              <a:spcBef>
                <a:spcPts val="0"/>
              </a:spcBef>
            </a:pPr>
            <a:r>
              <a:rPr lang="en-GB" sz="1100" dirty="0"/>
              <a:t>Le nom et le ton de votre marque (si le produit est vendu sous une marque de distributeur)</a:t>
            </a:r>
          </a:p>
          <a:p>
            <a:pPr>
              <a:spcBef>
                <a:spcPts val="0"/>
              </a:spcBef>
            </a:pPr>
            <a:r>
              <a:rPr lang="en-GB" sz="1100" dirty="0"/>
              <a:t>Un contexte spécifique au groupe cible (par </a:t>
            </a:r>
            <a:r>
              <a:rPr lang="en-GB" sz="1100" dirty="0" err="1"/>
              <a:t>exemple</a:t>
            </a:r>
            <a:r>
              <a:rPr lang="en-GB" sz="1100" dirty="0"/>
              <a:t> </a:t>
            </a:r>
            <a:r>
              <a:rPr lang="en-GB" sz="1100"/>
              <a:t>introduction, </a:t>
            </a:r>
            <a:r>
              <a:rPr lang="en-GB" sz="1100" dirty="0" err="1"/>
              <a:t>éléments</a:t>
            </a:r>
            <a:r>
              <a:rPr lang="en-GB" sz="1100" dirty="0"/>
              <a:t> </a:t>
            </a:r>
            <a:r>
              <a:rPr lang="en-GB" sz="1100" dirty="0" err="1"/>
              <a:t>cliquables</a:t>
            </a:r>
            <a:r>
              <a:rPr lang="en-GB" sz="1100" dirty="0"/>
              <a:t> (CTA), …)</a:t>
            </a:r>
          </a:p>
          <a:p>
            <a:pPr>
              <a:spcBef>
                <a:spcPts val="0"/>
              </a:spcBef>
            </a:pPr>
            <a:r>
              <a:rPr lang="en-GB" sz="1100" dirty="0"/>
              <a:t>Des choix de mise en page et de conception qui ne modifient pas la signification des caractéristiques/avantages clés</a:t>
            </a:r>
          </a:p>
          <a:p>
            <a:pPr>
              <a:spcBef>
                <a:spcPts val="0"/>
              </a:spcBef>
            </a:pPr>
            <a:r>
              <a:rPr lang="en-GB" sz="1100" dirty="0"/>
              <a:t>En cas de doute, consultez votre représentant CooperVision avant de publier les informations. </a:t>
            </a:r>
          </a:p>
          <a:p>
            <a:pPr marL="0" indent="0">
              <a:spcBef>
                <a:spcPts val="0"/>
              </a:spcBef>
              <a:buFont typeface="Arial" panose="020B0604020202020204" pitchFamily="34" charset="0"/>
              <a:buNone/>
            </a:pPr>
            <a:endParaRPr lang="en-GB" sz="1100" b="1" dirty="0"/>
          </a:p>
        </p:txBody>
      </p:sp>
    </p:spTree>
    <p:extLst>
      <p:ext uri="{BB962C8B-B14F-4D97-AF65-F5344CB8AC3E}">
        <p14:creationId xmlns:p14="http://schemas.microsoft.com/office/powerpoint/2010/main" val="17799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09CF-684A-9DCF-E2E1-DDE1E804C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19A57-6213-DC00-5260-35D97438886D}"/>
              </a:ext>
            </a:extLst>
          </p:cNvPr>
          <p:cNvSpPr>
            <a:spLocks noGrp="1"/>
          </p:cNvSpPr>
          <p:nvPr>
            <p:ph type="title"/>
          </p:nvPr>
        </p:nvSpPr>
        <p:spPr/>
        <p:txBody>
          <a:bodyPr/>
          <a:lstStyle/>
          <a:p>
            <a:r>
              <a:rPr lang="en-GB" dirty="0"/>
              <a:t>Foire aux questions </a:t>
            </a:r>
            <a:r>
              <a:rPr lang="en-GB" b="0" dirty="0"/>
              <a:t>(2 sur 2)</a:t>
            </a:r>
          </a:p>
        </p:txBody>
      </p:sp>
      <p:sp>
        <p:nvSpPr>
          <p:cNvPr id="3" name="Content Placeholder 2">
            <a:extLst>
              <a:ext uri="{FF2B5EF4-FFF2-40B4-BE49-F238E27FC236}">
                <a16:creationId xmlns:a16="http://schemas.microsoft.com/office/drawing/2014/main" id="{0C070DA8-FDEF-BFA7-862C-FD5F39DD37EB}"/>
              </a:ext>
            </a:extLst>
          </p:cNvPr>
          <p:cNvSpPr>
            <a:spLocks noGrp="1"/>
          </p:cNvSpPr>
          <p:nvPr>
            <p:ph idx="1"/>
          </p:nvPr>
        </p:nvSpPr>
        <p:spPr>
          <a:xfrm>
            <a:off x="838200" y="1158771"/>
            <a:ext cx="5055693" cy="4731890"/>
          </a:xfrm>
        </p:spPr>
        <p:txBody>
          <a:bodyPr>
            <a:noAutofit/>
          </a:bodyPr>
          <a:lstStyle/>
          <a:p>
            <a:pPr marL="0" indent="0">
              <a:spcBef>
                <a:spcPts val="0"/>
              </a:spcBef>
              <a:buNone/>
            </a:pPr>
            <a:r>
              <a:rPr lang="en-GB" sz="1100" b="1" dirty="0"/>
              <a:t>Puis-je adapter les textes à ma propre identité visuelle ?</a:t>
            </a:r>
            <a:endParaRPr lang="en-GB" sz="1100" dirty="0"/>
          </a:p>
          <a:p>
            <a:pPr marL="0" indent="0">
              <a:spcBef>
                <a:spcPts val="0"/>
              </a:spcBef>
              <a:buNone/>
            </a:pPr>
            <a:r>
              <a:rPr lang="en-GB" sz="1100" dirty="0"/>
              <a:t>Oui, à condition de ne pas modifier le sens, l'ordre ou le contenu des principales caractéristiques et avantages. Vous pouvez ajouter des titres, des introductions et des CTA dans votre propre style.</a:t>
            </a:r>
          </a:p>
          <a:p>
            <a:pPr marL="0" indent="0">
              <a:spcBef>
                <a:spcPts val="0"/>
              </a:spcBef>
              <a:buNone/>
            </a:pPr>
            <a:endParaRPr lang="en-GB" sz="1100" b="1" dirty="0"/>
          </a:p>
          <a:p>
            <a:pPr marL="0" indent="0">
              <a:spcBef>
                <a:spcPts val="0"/>
              </a:spcBef>
              <a:buNone/>
            </a:pPr>
            <a:r>
              <a:rPr lang="en-GB" sz="1100" b="1" dirty="0"/>
              <a:t>Que faire si j'ai besoin de </a:t>
            </a:r>
            <a:r>
              <a:rPr lang="en-GB" sz="1100" b="1" dirty="0" err="1"/>
              <a:t>contenu</a:t>
            </a:r>
            <a:r>
              <a:rPr lang="en-GB" sz="1100" b="1" dirty="0"/>
              <a:t> en marque blanche ?</a:t>
            </a:r>
            <a:endParaRPr lang="en-GB" sz="1100" dirty="0"/>
          </a:p>
          <a:p>
            <a:pPr marL="0" indent="0">
              <a:spcBef>
                <a:spcPts val="0"/>
              </a:spcBef>
              <a:buNone/>
            </a:pPr>
            <a:r>
              <a:rPr lang="en-GB" sz="1100" dirty="0"/>
              <a:t>Vous pouvez appliquer le nom et le ton de votre marque au texte qui entoure ces éléments. Ne modifiez pas la formulation des caractéristiques/avantages clés. </a:t>
            </a:r>
          </a:p>
          <a:p>
            <a:pPr marL="0" indent="0">
              <a:spcBef>
                <a:spcPts val="0"/>
              </a:spcBef>
              <a:buNone/>
            </a:pPr>
            <a:endParaRPr lang="en-GB" sz="1100" b="1" dirty="0"/>
          </a:p>
          <a:p>
            <a:pPr marL="0" indent="0">
              <a:spcBef>
                <a:spcPts val="0"/>
              </a:spcBef>
              <a:buNone/>
            </a:pPr>
            <a:r>
              <a:rPr lang="en-GB" sz="1100" b="1" dirty="0"/>
              <a:t>Dois-je mettre à jour mes supports existants déjà sur le marché ?</a:t>
            </a:r>
            <a:endParaRPr lang="en-GB" sz="1100" dirty="0"/>
          </a:p>
          <a:p>
            <a:pPr marL="0" indent="0">
              <a:spcBef>
                <a:spcPts val="0"/>
              </a:spcBef>
              <a:buNone/>
            </a:pPr>
            <a:r>
              <a:rPr lang="en-GB" sz="1100" dirty="0"/>
              <a:t>Non. Il n'est pas nécessaire de modifier a posteriori les supports déjà commercialisés. Utilisez les descriptions approuvées pour les nouveaux supports qui seront lancés à l'avenir.</a:t>
            </a:r>
          </a:p>
          <a:p>
            <a:pPr marL="0" indent="0">
              <a:spcBef>
                <a:spcPts val="0"/>
              </a:spcBef>
              <a:buNone/>
            </a:pPr>
            <a:endParaRPr lang="en-GB" sz="1100" b="1" dirty="0"/>
          </a:p>
          <a:p>
            <a:pPr marL="0" indent="0">
              <a:spcBef>
                <a:spcPts val="0"/>
              </a:spcBef>
              <a:buNone/>
            </a:pPr>
            <a:r>
              <a:rPr lang="en-GB" sz="1100" b="1" dirty="0"/>
              <a:t>Les allégations cliniques sont-elles étayées ?</a:t>
            </a:r>
            <a:endParaRPr lang="en-GB" sz="1100" dirty="0"/>
          </a:p>
          <a:p>
            <a:pPr marL="0" indent="0">
              <a:spcBef>
                <a:spcPts val="0"/>
              </a:spcBef>
              <a:buNone/>
            </a:pPr>
            <a:r>
              <a:rPr lang="en-GB" sz="1100" dirty="0"/>
              <a:t>Oui. Les allégations et les descriptions figurant sur le portail sont étayées et ont été vérifiées au regard des normes réglementaires en vigueur. N'ajoutez pas de nouvelles allégations et ne modifiez pas les allégations existantes.</a:t>
            </a:r>
          </a:p>
          <a:p>
            <a:pPr marL="0" indent="0">
              <a:spcBef>
                <a:spcPts val="0"/>
              </a:spcBef>
              <a:buNone/>
            </a:pPr>
            <a:endParaRPr lang="en-GB" sz="1100" b="1" dirty="0"/>
          </a:p>
          <a:p>
            <a:pPr marL="0" indent="0">
              <a:spcBef>
                <a:spcPts val="0"/>
              </a:spcBef>
              <a:buNone/>
            </a:pPr>
            <a:r>
              <a:rPr lang="en-GB" sz="1100" b="1" dirty="0"/>
              <a:t>Puis-je ajouter mes propres allégations ou données ?</a:t>
            </a:r>
            <a:endParaRPr lang="en-GB" sz="1100" dirty="0"/>
          </a:p>
          <a:p>
            <a:pPr marL="0" indent="0">
              <a:spcBef>
                <a:spcPts val="0"/>
              </a:spcBef>
              <a:buNone/>
            </a:pPr>
            <a:r>
              <a:rPr lang="en-GB" sz="1100" dirty="0"/>
              <a:t>Non. N'ajoutez pas d'allégations cliniques, de statistiques ou de superlatifs supplémentaires qui vont au-delà de ce qui est proposé. Contactez votre représentant CooperVision si vous souhaitez inclure de nouvelles données.</a:t>
            </a:r>
          </a:p>
          <a:p>
            <a:pPr marL="0" indent="0">
              <a:spcBef>
                <a:spcPts val="0"/>
              </a:spcBef>
              <a:buNone/>
            </a:pPr>
            <a:endParaRPr lang="en-GB" sz="1100" dirty="0"/>
          </a:p>
          <a:p>
            <a:pPr marL="0" indent="0">
              <a:spcBef>
                <a:spcPts val="0"/>
              </a:spcBef>
              <a:buNone/>
            </a:pPr>
            <a:r>
              <a:rPr lang="en-GB" sz="1100" b="1" dirty="0"/>
              <a:t>Quels sont les marchés/langues pris en charge ?</a:t>
            </a:r>
            <a:endParaRPr lang="en-GB" sz="1100" dirty="0"/>
          </a:p>
          <a:p>
            <a:pPr marL="0" indent="0">
              <a:spcBef>
                <a:spcPts val="0"/>
              </a:spcBef>
              <a:buNone/>
            </a:pPr>
            <a:r>
              <a:rPr lang="en-GB" sz="1100" dirty="0"/>
              <a:t>Les textes sont disponibles dans plusieurs langues locales lorsque cela est possible. Si votre marché/langue ne figure pas dans la liste, veuillez contacter votre représentant pour obtenir des conseils ou connaître les délais.</a:t>
            </a:r>
          </a:p>
          <a:p>
            <a:pPr marL="0" indent="0">
              <a:spcBef>
                <a:spcPts val="0"/>
              </a:spcBef>
              <a:buNone/>
            </a:pPr>
            <a:endParaRPr lang="en-GB" sz="1100" b="1" dirty="0"/>
          </a:p>
        </p:txBody>
      </p:sp>
      <p:sp>
        <p:nvSpPr>
          <p:cNvPr id="5" name="Content Placeholder 2">
            <a:extLst>
              <a:ext uri="{FF2B5EF4-FFF2-40B4-BE49-F238E27FC236}">
                <a16:creationId xmlns:a16="http://schemas.microsoft.com/office/drawing/2014/main" id="{9579DB2F-BCAB-BEF6-8B78-8B7930ACA157}"/>
              </a:ext>
            </a:extLst>
          </p:cNvPr>
          <p:cNvSpPr txBox="1">
            <a:spLocks/>
          </p:cNvSpPr>
          <p:nvPr/>
        </p:nvSpPr>
        <p:spPr>
          <a:xfrm>
            <a:off x="6438515" y="1157165"/>
            <a:ext cx="5269575" cy="4555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219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b="1" dirty="0"/>
              <a:t>Existe-t-il des droits d'utilisation ou des restrictions concernant l'utilisation des visuels ?</a:t>
            </a:r>
            <a:endParaRPr lang="en-GB" sz="1100" dirty="0"/>
          </a:p>
          <a:p>
            <a:pPr marL="0" indent="0">
              <a:spcBef>
                <a:spcPts val="0"/>
              </a:spcBef>
              <a:buNone/>
            </a:pPr>
            <a:r>
              <a:rPr lang="en-GB" sz="1100" dirty="0"/>
              <a:t>Les ressources disponibles sur le portail ont été approuvées pour la promotion des produits CooperVision. </a:t>
            </a:r>
          </a:p>
          <a:p>
            <a:pPr marL="0" indent="0">
              <a:spcBef>
                <a:spcPts val="0"/>
              </a:spcBef>
              <a:buNone/>
            </a:pPr>
            <a:endParaRPr lang="en-GB" sz="1100" b="1" dirty="0"/>
          </a:p>
          <a:p>
            <a:pPr marL="0" indent="0">
              <a:spcBef>
                <a:spcPts val="0"/>
              </a:spcBef>
              <a:buNone/>
            </a:pPr>
            <a:r>
              <a:rPr lang="en-GB" sz="1100" b="1" dirty="0"/>
              <a:t>Puis-je télécharger mes propres ressources sur le portail ?</a:t>
            </a:r>
            <a:endParaRPr lang="en-GB" sz="1100" dirty="0"/>
          </a:p>
          <a:p>
            <a:pPr marL="0" indent="0">
              <a:spcBef>
                <a:spcPts val="0"/>
              </a:spcBef>
              <a:buNone/>
            </a:pPr>
            <a:r>
              <a:rPr lang="en-GB" sz="1100" dirty="0"/>
              <a:t>Non. Le portail est une collection compilée par CooperVision et il n'est pas possible de télécharger votre propre contenu.</a:t>
            </a:r>
          </a:p>
          <a:p>
            <a:pPr marL="0" indent="0">
              <a:spcBef>
                <a:spcPts val="0"/>
              </a:spcBef>
              <a:buNone/>
            </a:pPr>
            <a:endParaRPr lang="en-GB" sz="1100" b="1" dirty="0"/>
          </a:p>
          <a:p>
            <a:pPr marL="0" indent="0">
              <a:spcBef>
                <a:spcPts val="0"/>
              </a:spcBef>
              <a:buNone/>
            </a:pPr>
            <a:r>
              <a:rPr lang="en-GB" sz="1100" b="1" dirty="0"/>
              <a:t>Qui puis-je contacter pour obtenir de l'aide ?</a:t>
            </a:r>
            <a:endParaRPr lang="en-GB" sz="1100" dirty="0"/>
          </a:p>
          <a:p>
            <a:pPr marL="0" indent="0">
              <a:spcBef>
                <a:spcPts val="0"/>
              </a:spcBef>
              <a:buNone/>
            </a:pPr>
            <a:r>
              <a:rPr lang="en-GB" sz="1100" dirty="0"/>
              <a:t>Consultez cette foire aux questions. Pour toute question supplémentaire ou demande spécifique, veuillez contacter votre représentant CooperVision.</a:t>
            </a:r>
          </a:p>
          <a:p>
            <a:pPr marL="0" indent="0">
              <a:spcBef>
                <a:spcPts val="0"/>
              </a:spcBef>
              <a:buNone/>
            </a:pPr>
            <a:endParaRPr lang="en-GB" sz="1100" b="1" dirty="0"/>
          </a:p>
          <a:p>
            <a:pPr marL="0" indent="0">
              <a:spcBef>
                <a:spcPts val="0"/>
              </a:spcBef>
              <a:buNone/>
            </a:pPr>
            <a:r>
              <a:rPr lang="en-GB" sz="1100" b="1" dirty="0"/>
              <a:t>Que faire si je constate une erreur ou si j'ai besoin d'un nouveau fichier ?</a:t>
            </a:r>
            <a:endParaRPr lang="en-GB" sz="1100" dirty="0"/>
          </a:p>
          <a:p>
            <a:pPr marL="0" indent="0">
              <a:spcBef>
                <a:spcPts val="0"/>
              </a:spcBef>
              <a:buNone/>
            </a:pPr>
            <a:r>
              <a:rPr lang="en-GB" sz="1100" dirty="0"/>
              <a:t>Signalez-le à votre représentant CooperVision en fournissant des détails (nom du fichier, URL, capture d'écran). Nous examinerons le problème et le corrigerons, ou vous informerons du délai nécessaire.</a:t>
            </a:r>
          </a:p>
          <a:p>
            <a:pPr marL="0" indent="0">
              <a:spcBef>
                <a:spcPts val="0"/>
              </a:spcBef>
              <a:buNone/>
            </a:pPr>
            <a:endParaRPr lang="en-GB" sz="1100" b="1" dirty="0"/>
          </a:p>
          <a:p>
            <a:pPr marL="0" indent="0">
              <a:spcBef>
                <a:spcPts val="0"/>
              </a:spcBef>
              <a:buNone/>
            </a:pPr>
            <a:r>
              <a:rPr lang="en-GB" sz="1100" b="1" dirty="0"/>
              <a:t>Y a-t-il des différences réglementaires régionales dont je dois tenir compte ?</a:t>
            </a:r>
            <a:endParaRPr lang="en-GB" sz="1100" dirty="0"/>
          </a:p>
          <a:p>
            <a:pPr marL="0" indent="0">
              <a:spcBef>
                <a:spcPts val="0"/>
              </a:spcBef>
              <a:buNone/>
            </a:pPr>
            <a:r>
              <a:rPr lang="en-GB" sz="1100" dirty="0"/>
              <a:t>Oui – les exigences légales varient selon les marchés. Utilisez les documents destinés à votre région/langue. En cas de doute, contactez votre représentant.</a:t>
            </a:r>
          </a:p>
          <a:p>
            <a:pPr marL="0" indent="0">
              <a:spcBef>
                <a:spcPts val="0"/>
              </a:spcBef>
              <a:buNone/>
            </a:pPr>
            <a:endParaRPr lang="en-GB" sz="1100" b="1" dirty="0"/>
          </a:p>
          <a:p>
            <a:pPr marL="0" indent="0">
              <a:spcBef>
                <a:spcPts val="0"/>
              </a:spcBef>
              <a:buNone/>
            </a:pPr>
            <a:r>
              <a:rPr lang="en-GB" sz="1100" b="1" dirty="0"/>
              <a:t>Comment dois-je citer ou attribuer les affirmations ?</a:t>
            </a:r>
            <a:endParaRPr lang="en-GB" sz="1100" dirty="0"/>
          </a:p>
          <a:p>
            <a:pPr marL="0" indent="0">
              <a:spcBef>
                <a:spcPts val="0"/>
              </a:spcBef>
              <a:buNone/>
            </a:pPr>
            <a:r>
              <a:rPr lang="en-GB" sz="1100" dirty="0"/>
              <a:t>Utilisez le texte tel qu'il est fourni. Les notes de bas de page ou références éventuellement requises sont incluses dans les ressources. </a:t>
            </a:r>
          </a:p>
          <a:p>
            <a:pPr marL="0" indent="0">
              <a:spcBef>
                <a:spcPts val="0"/>
              </a:spcBef>
              <a:buNone/>
            </a:pPr>
            <a:endParaRPr lang="en-GB" sz="1100" b="1" dirty="0"/>
          </a:p>
          <a:p>
            <a:pPr marL="0" indent="0">
              <a:spcBef>
                <a:spcPts val="0"/>
              </a:spcBef>
              <a:buNone/>
            </a:pPr>
            <a:r>
              <a:rPr lang="en-GB" sz="1100" b="1" dirty="0"/>
              <a:t>À quelle fréquence de nouveaux produits ou allégations sont-ils ajoutés ?</a:t>
            </a:r>
            <a:endParaRPr lang="en-GB" sz="1100" dirty="0"/>
          </a:p>
          <a:p>
            <a:pPr marL="0" indent="0">
              <a:spcBef>
                <a:spcPts val="0"/>
              </a:spcBef>
              <a:buNone/>
            </a:pPr>
            <a:r>
              <a:rPr lang="en-GB" sz="1100" dirty="0"/>
              <a:t>Nous nous efforçons de publier les mises à jour dès que la </a:t>
            </a:r>
            <a:r>
              <a:rPr lang="en-GB" sz="1100" dirty="0" err="1"/>
              <a:t>vérification</a:t>
            </a:r>
            <a:r>
              <a:rPr lang="en-GB" sz="1100" dirty="0"/>
              <a:t> et </a:t>
            </a:r>
            <a:r>
              <a:rPr lang="en-GB" sz="1100"/>
              <a:t>la validation </a:t>
            </a:r>
            <a:r>
              <a:rPr lang="en-GB" sz="1100" dirty="0"/>
              <a:t>sont finalisées. Les délais varient selon les produits et les régions. </a:t>
            </a:r>
          </a:p>
          <a:p>
            <a:pPr marL="0" indent="0">
              <a:spcBef>
                <a:spcPts val="0"/>
              </a:spcBef>
              <a:buNone/>
            </a:pPr>
            <a:endParaRPr lang="en-GB" sz="1100" dirty="0"/>
          </a:p>
          <a:p>
            <a:pPr marL="0" indent="0">
              <a:spcBef>
                <a:spcPts val="0"/>
              </a:spcBef>
              <a:buNone/>
            </a:pPr>
            <a:endParaRPr lang="en-GB" sz="1100" b="1" dirty="0"/>
          </a:p>
          <a:p>
            <a:pPr marL="0" indent="0">
              <a:spcBef>
                <a:spcPts val="0"/>
              </a:spcBef>
              <a:buFont typeface="Arial" panose="020B0604020202020204" pitchFamily="34" charset="0"/>
              <a:buNone/>
            </a:pPr>
            <a:endParaRPr lang="en-GB" sz="1100" b="1" dirty="0"/>
          </a:p>
        </p:txBody>
      </p:sp>
    </p:spTree>
    <p:extLst>
      <p:ext uri="{BB962C8B-B14F-4D97-AF65-F5344CB8AC3E}">
        <p14:creationId xmlns:p14="http://schemas.microsoft.com/office/powerpoint/2010/main" val="36701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18BA-076C-C8F3-5867-C3121A611FAD}"/>
            </a:ext>
          </a:extLst>
        </p:cNvPr>
        <p:cNvGrpSpPr/>
        <p:nvPr/>
      </p:nvGrpSpPr>
      <p:grpSpPr>
        <a:xfrm>
          <a:off x="0" y="0"/>
          <a:ext cx="0" cy="0"/>
          <a:chOff x="0" y="0"/>
          <a:chExt cx="0" cy="0"/>
        </a:xfrm>
      </p:grpSpPr>
      <p:sp>
        <p:nvSpPr>
          <p:cNvPr id="21" name="Text Placeholder 15">
            <a:extLst>
              <a:ext uri="{FF2B5EF4-FFF2-40B4-BE49-F238E27FC236}">
                <a16:creationId xmlns:a16="http://schemas.microsoft.com/office/drawing/2014/main" id="{C19D3774-81E4-8075-A546-AEF624EBCC1E}"/>
              </a:ext>
            </a:extLst>
          </p:cNvPr>
          <p:cNvSpPr txBox="1">
            <a:spLocks/>
          </p:cNvSpPr>
          <p:nvPr/>
        </p:nvSpPr>
        <p:spPr>
          <a:xfrm>
            <a:off x="646120" y="3124539"/>
            <a:ext cx="4980782" cy="11562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rgbClr val="005C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0" dirty="0">
                <a:solidFill>
                  <a:schemeClr val="bg1"/>
                </a:solidFill>
              </a:rPr>
              <a:t>Si vous avez des questions, veuillez dans un premier temps contacter </a:t>
            </a:r>
            <a:r>
              <a:rPr lang="en-US" sz="1800" b="0" dirty="0" err="1">
                <a:solidFill>
                  <a:schemeClr val="bg1"/>
                </a:solidFill>
              </a:rPr>
              <a:t>votre </a:t>
            </a:r>
            <a:r>
              <a:rPr lang="en-US" sz="1800" b="0" dirty="0">
                <a:solidFill>
                  <a:schemeClr val="bg1"/>
                </a:solidFill>
              </a:rPr>
              <a:t>conseiller en affaires </a:t>
            </a:r>
            <a:r>
              <a:rPr lang="en-US" sz="1800" b="0" dirty="0" err="1">
                <a:solidFill>
                  <a:schemeClr val="bg1"/>
                </a:solidFill>
              </a:rPr>
              <a:t>professionnelles </a:t>
            </a:r>
            <a:r>
              <a:rPr lang="en-US" sz="1800" b="0" dirty="0">
                <a:solidFill>
                  <a:schemeClr val="bg1"/>
                </a:solidFill>
              </a:rPr>
              <a:t>chez CooperVision.</a:t>
            </a:r>
          </a:p>
        </p:txBody>
      </p:sp>
    </p:spTree>
    <p:extLst>
      <p:ext uri="{BB962C8B-B14F-4D97-AF65-F5344CB8AC3E}">
        <p14:creationId xmlns:p14="http://schemas.microsoft.com/office/powerpoint/2010/main" val="382138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6d12b6d-3363-4b2c-8787-5d74358ee57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DA2B2BDEE9CA4C8E27E97304C71845" ma:contentTypeVersion="17" ma:contentTypeDescription="Create a new document." ma:contentTypeScope="" ma:versionID="20d1961c218f48ed46521c0bad6bdcf3">
  <xsd:schema xmlns:xsd="http://www.w3.org/2001/XMLSchema" xmlns:xs="http://www.w3.org/2001/XMLSchema" xmlns:p="http://schemas.microsoft.com/office/2006/metadata/properties" xmlns:ns3="06d12b6d-3363-4b2c-8787-5d74358ee572" xmlns:ns4="bbb6794e-1c86-4886-a263-552559e52b67" targetNamespace="http://schemas.microsoft.com/office/2006/metadata/properties" ma:root="true" ma:fieldsID="37e9d580f2b540f6c099cf92e2e38e52" ns3:_="" ns4:_="">
    <xsd:import namespace="06d12b6d-3363-4b2c-8787-5d74358ee572"/>
    <xsd:import namespace="bbb6794e-1c86-4886-a263-552559e52b6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Location"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12b6d-3363-4b2c-8787-5d74358ee5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b6794e-1c86-4886-a263-552559e52b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A3BEF-45D2-4D40-94B4-631FA93326AF}">
  <ds:schemaRefs>
    <ds:schemaRef ds:uri="http://schemas.microsoft.com/sharepoint/v3/contenttype/forms"/>
  </ds:schemaRefs>
</ds:datastoreItem>
</file>

<file path=customXml/itemProps2.xml><?xml version="1.0" encoding="utf-8"?>
<ds:datastoreItem xmlns:ds="http://schemas.openxmlformats.org/officeDocument/2006/customXml" ds:itemID="{C568D536-D5CD-42FD-B641-B434E3147DAE}">
  <ds:schemaRefs>
    <ds:schemaRef ds:uri="http://schemas.microsoft.com/office/infopath/2007/PartnerControls"/>
    <ds:schemaRef ds:uri="http://purl.org/dc/dcmitype/"/>
    <ds:schemaRef ds:uri="bbb6794e-1c86-4886-a263-552559e52b67"/>
    <ds:schemaRef ds:uri="http://schemas.microsoft.com/office/2006/documentManagement/types"/>
    <ds:schemaRef ds:uri="http://purl.org/dc/terms/"/>
    <ds:schemaRef ds:uri="http://schemas.openxmlformats.org/package/2006/metadata/core-properties"/>
    <ds:schemaRef ds:uri="06d12b6d-3363-4b2c-8787-5d74358ee572"/>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C2ACE61F-8C07-4668-91A3-8683929BC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12b6d-3363-4b2c-8787-5d74358ee572"/>
    <ds:schemaRef ds:uri="bbb6794e-1c86-4886-a263-552559e52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1498</TotalTime>
  <Words>1363</Words>
  <Application>Microsoft Office PowerPoint</Application>
  <PresentationFormat>Grand écran</PresentationFormat>
  <Paragraphs>102</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Aptos</vt:lpstr>
      <vt:lpstr>Arial</vt:lpstr>
      <vt:lpstr>Office Theme</vt:lpstr>
      <vt:lpstr>Présentation PowerPoint</vt:lpstr>
      <vt:lpstr>Objectif du portail de communication sur les produits</vt:lpstr>
      <vt:lpstr>À propos du portail de communication sur les produits</vt:lpstr>
      <vt:lpstr>À propos du portail de communication sur les produits</vt:lpstr>
      <vt:lpstr>Comment naviguer sur le portail – 4 étapes simples</vt:lpstr>
      <vt:lpstr>Foire aux questions (1 sur 2)</vt:lpstr>
      <vt:lpstr>Foire aux questions (2 sur 2)</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Heathcliffe Clash</dc:creator>
  <cp:keywords>docId:45D727F49C8D0B4766BB86BE62C20A49</cp:keywords>
  <cp:lastModifiedBy>Catherine Kaczmarek</cp:lastModifiedBy>
  <cp:revision>143</cp:revision>
  <cp:lastPrinted>2025-12-12T12:39:00Z</cp:lastPrinted>
  <dcterms:created xsi:type="dcterms:W3CDTF">2022-04-27T10:55:14Z</dcterms:created>
  <dcterms:modified xsi:type="dcterms:W3CDTF">2026-05-29T09:36:12Z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0x010100FCDA2B2BDEE9CA4C8E27E97304C71845</vt:lpwstr>
  </property>
</Properties>
</file>